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56" r:id="rId3"/>
    <p:sldId id="259" r:id="rId4"/>
    <p:sldId id="258" r:id="rId5"/>
    <p:sldId id="260" r:id="rId6"/>
    <p:sldId id="267" r:id="rId7"/>
    <p:sldId id="261" r:id="rId8"/>
    <p:sldId id="262" r:id="rId9"/>
    <p:sldId id="269" r:id="rId10"/>
    <p:sldId id="263" r:id="rId11"/>
    <p:sldId id="266" r:id="rId12"/>
    <p:sldId id="264" r:id="rId13"/>
    <p:sldId id="270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6D8F7-026B-40C5-9C2B-A2303A5B3B1D}" type="doc">
      <dgm:prSet loTypeId="urn:microsoft.com/office/officeart/2005/8/layout/b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16041441-DCE0-4534-9CD4-3F688652A5B4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SLYŠET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9622708-5A82-494F-8BD9-2BEBA81A2060}" type="parTrans" cxnId="{EB5AD152-303A-4B1E-9176-2D21248B04AA}">
      <dgm:prSet/>
      <dgm:spPr/>
      <dgm:t>
        <a:bodyPr/>
        <a:lstStyle/>
        <a:p>
          <a:endParaRPr lang="cs-CZ"/>
        </a:p>
      </dgm:t>
    </dgm:pt>
    <dgm:pt modelId="{950AB38D-EC95-4FA2-8B4A-B6DC5FA9B780}" type="sibTrans" cxnId="{EB5AD152-303A-4B1E-9176-2D21248B04AA}">
      <dgm:prSet/>
      <dgm:spPr/>
      <dgm:t>
        <a:bodyPr/>
        <a:lstStyle/>
        <a:p>
          <a:endParaRPr lang="cs-CZ"/>
        </a:p>
      </dgm:t>
    </dgm:pt>
    <dgm:pt modelId="{48AF6CBF-7AE9-47D8-8754-4D4FBF9B39FC}">
      <dgm:prSet phldrT="[Text]" custT="1"/>
      <dgm:spPr/>
      <dgm:t>
        <a:bodyPr/>
        <a:lstStyle/>
        <a:p>
          <a:r>
            <a:rPr lang="cs-CZ" sz="2000" b="1" smtClean="0">
              <a:solidFill>
                <a:schemeClr val="tx1">
                  <a:lumMod val="65000"/>
                  <a:lumOff val="35000"/>
                </a:schemeClr>
              </a:solidFill>
            </a:rPr>
            <a:t>MLÝN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CAB8AB3-DE4F-44CD-AAAC-4FD0D0A060B8}" type="parTrans" cxnId="{9746F4A3-B4D8-49F8-B2F2-96956287F6BE}">
      <dgm:prSet/>
      <dgm:spPr/>
      <dgm:t>
        <a:bodyPr/>
        <a:lstStyle/>
        <a:p>
          <a:endParaRPr lang="cs-CZ"/>
        </a:p>
      </dgm:t>
    </dgm:pt>
    <dgm:pt modelId="{A51E72DE-3DE8-42D1-9E23-C1887F97C492}" type="sibTrans" cxnId="{9746F4A3-B4D8-49F8-B2F2-96956287F6BE}">
      <dgm:prSet/>
      <dgm:spPr/>
      <dgm:t>
        <a:bodyPr/>
        <a:lstStyle/>
        <a:p>
          <a:endParaRPr lang="cs-CZ"/>
        </a:p>
      </dgm:t>
    </dgm:pt>
    <dgm:pt modelId="{D069B462-9EEC-4847-85C1-C74CD112FEF4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BLÝSKAT SE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CF90A28-065A-439B-9CA3-A38D3C26B3FA}" type="parTrans" cxnId="{F6480E12-61E6-4F0A-8F14-4A136BF5602D}">
      <dgm:prSet/>
      <dgm:spPr/>
      <dgm:t>
        <a:bodyPr/>
        <a:lstStyle/>
        <a:p>
          <a:endParaRPr lang="cs-CZ"/>
        </a:p>
      </dgm:t>
    </dgm:pt>
    <dgm:pt modelId="{70B70EC2-4F8C-4DC8-9F4A-AD65791E0958}" type="sibTrans" cxnId="{F6480E12-61E6-4F0A-8F14-4A136BF5602D}">
      <dgm:prSet/>
      <dgm:spPr/>
      <dgm:t>
        <a:bodyPr/>
        <a:lstStyle/>
        <a:p>
          <a:endParaRPr lang="cs-CZ"/>
        </a:p>
      </dgm:t>
    </dgm:pt>
    <dgm:pt modelId="{B8815564-05C7-4295-A971-F9796148FF6C}">
      <dgm:prSet phldrT="[Text]" custT="1"/>
      <dgm:spPr/>
      <dgm:t>
        <a:bodyPr/>
        <a:lstStyle/>
        <a:p>
          <a:r>
            <a:rPr lang="cs-CZ" sz="2000" b="1" smtClean="0">
              <a:solidFill>
                <a:schemeClr val="tx1">
                  <a:lumMod val="65000"/>
                  <a:lumOff val="35000"/>
                </a:schemeClr>
              </a:solidFill>
            </a:rPr>
            <a:t>POLYKAT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81206C8-E85C-4C45-9D0D-F2FCB3BA5B9C}" type="parTrans" cxnId="{71A8E173-0080-4003-859C-97BA2D08131E}">
      <dgm:prSet/>
      <dgm:spPr/>
      <dgm:t>
        <a:bodyPr/>
        <a:lstStyle/>
        <a:p>
          <a:endParaRPr lang="cs-CZ"/>
        </a:p>
      </dgm:t>
    </dgm:pt>
    <dgm:pt modelId="{B20DB568-DDE0-4223-8A6F-258AD7FB3B9C}" type="sibTrans" cxnId="{71A8E173-0080-4003-859C-97BA2D08131E}">
      <dgm:prSet/>
      <dgm:spPr/>
      <dgm:t>
        <a:bodyPr/>
        <a:lstStyle/>
        <a:p>
          <a:endParaRPr lang="cs-CZ"/>
        </a:p>
      </dgm:t>
    </dgm:pt>
    <dgm:pt modelId="{134EC12F-4E8A-4519-9F7B-9EB15219608F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PLYNOUT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6EED541-913B-4A4F-8FB9-BE495CFEEF44}" type="parTrans" cxnId="{21F9A9EB-31D0-4F3B-851E-A081DA26FA27}">
      <dgm:prSet/>
      <dgm:spPr/>
      <dgm:t>
        <a:bodyPr/>
        <a:lstStyle/>
        <a:p>
          <a:endParaRPr lang="cs-CZ"/>
        </a:p>
      </dgm:t>
    </dgm:pt>
    <dgm:pt modelId="{488B33B2-DCB5-4B31-8D23-FCA4B2964656}" type="sibTrans" cxnId="{21F9A9EB-31D0-4F3B-851E-A081DA26FA27}">
      <dgm:prSet/>
      <dgm:spPr/>
      <dgm:t>
        <a:bodyPr/>
        <a:lstStyle/>
        <a:p>
          <a:endParaRPr lang="cs-CZ"/>
        </a:p>
      </dgm:t>
    </dgm:pt>
    <dgm:pt modelId="{92DE26D5-59B6-46D3-B3C4-5F9C6F656F1F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PLÝTVAT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AC9FDAA-2164-4429-BFF5-3AC2C9F2FC00}" type="parTrans" cxnId="{59DF44EA-9A38-4C8F-941B-4A3850B8319F}">
      <dgm:prSet/>
      <dgm:spPr/>
      <dgm:t>
        <a:bodyPr/>
        <a:lstStyle/>
        <a:p>
          <a:endParaRPr lang="cs-CZ"/>
        </a:p>
      </dgm:t>
    </dgm:pt>
    <dgm:pt modelId="{FC067457-CBDB-4FC3-9165-7C70E509F11E}" type="sibTrans" cxnId="{59DF44EA-9A38-4C8F-941B-4A3850B8319F}">
      <dgm:prSet/>
      <dgm:spPr/>
      <dgm:t>
        <a:bodyPr/>
        <a:lstStyle/>
        <a:p>
          <a:endParaRPr lang="cs-CZ"/>
        </a:p>
      </dgm:t>
    </dgm:pt>
    <dgm:pt modelId="{2200E3CB-32DC-4C75-B239-625422875D36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VZLYKAT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1E37851-A1BE-45D7-BEC1-ED6F45CB3D78}" type="parTrans" cxnId="{471625B9-4407-4504-BBF4-DB07CBC0B1EA}">
      <dgm:prSet/>
      <dgm:spPr/>
      <dgm:t>
        <a:bodyPr/>
        <a:lstStyle/>
        <a:p>
          <a:endParaRPr lang="cs-CZ"/>
        </a:p>
      </dgm:t>
    </dgm:pt>
    <dgm:pt modelId="{B82D46EF-9C3F-4E34-A124-445F8B19B4E3}" type="sibTrans" cxnId="{471625B9-4407-4504-BBF4-DB07CBC0B1EA}">
      <dgm:prSet/>
      <dgm:spPr/>
      <dgm:t>
        <a:bodyPr/>
        <a:lstStyle/>
        <a:p>
          <a:endParaRPr lang="cs-CZ"/>
        </a:p>
      </dgm:t>
    </dgm:pt>
    <dgm:pt modelId="{FBA90DD0-B516-49B4-987D-23F328D8AABE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LYSÝ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2A57B33-D116-4620-8659-7F86FAA66BEF}" type="parTrans" cxnId="{742C0056-9DF9-4B89-961E-1DDFE89AC0EF}">
      <dgm:prSet/>
      <dgm:spPr/>
      <dgm:t>
        <a:bodyPr/>
        <a:lstStyle/>
        <a:p>
          <a:endParaRPr lang="cs-CZ"/>
        </a:p>
      </dgm:t>
    </dgm:pt>
    <dgm:pt modelId="{A2DB116F-69A4-457A-AE4D-3BCB9BE98A15}" type="sibTrans" cxnId="{742C0056-9DF9-4B89-961E-1DDFE89AC0EF}">
      <dgm:prSet/>
      <dgm:spPr/>
      <dgm:t>
        <a:bodyPr/>
        <a:lstStyle/>
        <a:p>
          <a:endParaRPr lang="cs-CZ"/>
        </a:p>
      </dgm:t>
    </dgm:pt>
    <dgm:pt modelId="{3BBF10B9-7CC2-4D4F-AF5D-57038453D936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LÝTKO 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F301D45-7867-459D-93B5-ECE3934E772D}" type="parTrans" cxnId="{23FC1FB4-EEFD-47CF-B7C1-96F11EFA1400}">
      <dgm:prSet/>
      <dgm:spPr/>
      <dgm:t>
        <a:bodyPr/>
        <a:lstStyle/>
        <a:p>
          <a:endParaRPr lang="cs-CZ"/>
        </a:p>
      </dgm:t>
    </dgm:pt>
    <dgm:pt modelId="{0B121CD9-D6AC-4785-82CF-5C7CF8C497C6}" type="sibTrans" cxnId="{23FC1FB4-EEFD-47CF-B7C1-96F11EFA1400}">
      <dgm:prSet/>
      <dgm:spPr/>
      <dgm:t>
        <a:bodyPr/>
        <a:lstStyle/>
        <a:p>
          <a:endParaRPr lang="cs-CZ"/>
        </a:p>
      </dgm:t>
    </dgm:pt>
    <dgm:pt modelId="{1A73AAC2-4403-4618-B028-8D591E1FDCC4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LYŽE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794ADD8-E7FA-4962-B101-4DE3D57B9650}" type="parTrans" cxnId="{7C134D07-F789-4C0B-9222-6321A9A466CA}">
      <dgm:prSet/>
      <dgm:spPr/>
      <dgm:t>
        <a:bodyPr/>
        <a:lstStyle/>
        <a:p>
          <a:endParaRPr lang="cs-CZ"/>
        </a:p>
      </dgm:t>
    </dgm:pt>
    <dgm:pt modelId="{ABE404A4-1912-4CDC-8BFA-34C08A0C1137}" type="sibTrans" cxnId="{7C134D07-F789-4C0B-9222-6321A9A466CA}">
      <dgm:prSet/>
      <dgm:spPr/>
      <dgm:t>
        <a:bodyPr/>
        <a:lstStyle/>
        <a:p>
          <a:endParaRPr lang="cs-CZ"/>
        </a:p>
      </dgm:t>
    </dgm:pt>
    <dgm:pt modelId="{BD818210-F94F-4CC1-A662-EF3EC89467CE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LÝKO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4B91DEC-FD9C-46DA-91D9-D91482EEDC17}" type="parTrans" cxnId="{EFF1E336-6380-4FBD-B53E-1FDA99FE3607}">
      <dgm:prSet/>
      <dgm:spPr/>
      <dgm:t>
        <a:bodyPr/>
        <a:lstStyle/>
        <a:p>
          <a:endParaRPr lang="cs-CZ"/>
        </a:p>
      </dgm:t>
    </dgm:pt>
    <dgm:pt modelId="{88D07039-8F98-4B67-A7F2-11BCAF5E39D3}" type="sibTrans" cxnId="{EFF1E336-6380-4FBD-B53E-1FDA99FE3607}">
      <dgm:prSet/>
      <dgm:spPr/>
      <dgm:t>
        <a:bodyPr/>
        <a:lstStyle/>
        <a:p>
          <a:endParaRPr lang="cs-CZ"/>
        </a:p>
      </dgm:t>
    </dgm:pt>
    <dgm:pt modelId="{B9FC71A9-82BD-4EBE-A55B-A6099630297A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PELYNĚK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B238A98-B908-4B32-A60F-BBE591076AC6}" type="parTrans" cxnId="{A4D19EB9-6BB5-4E20-B454-B4BCF4B7EDBC}">
      <dgm:prSet/>
      <dgm:spPr/>
      <dgm:t>
        <a:bodyPr/>
        <a:lstStyle/>
        <a:p>
          <a:endParaRPr lang="cs-CZ"/>
        </a:p>
      </dgm:t>
    </dgm:pt>
    <dgm:pt modelId="{A3ED9138-A1A5-4144-BA21-9126B8F13F73}" type="sibTrans" cxnId="{A4D19EB9-6BB5-4E20-B454-B4BCF4B7EDBC}">
      <dgm:prSet/>
      <dgm:spPr/>
      <dgm:t>
        <a:bodyPr/>
        <a:lstStyle/>
        <a:p>
          <a:endParaRPr lang="cs-CZ"/>
        </a:p>
      </dgm:t>
    </dgm:pt>
    <dgm:pt modelId="{D54AFB50-676A-4655-A0AB-8582FEA922A3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PLYŠ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F326F23-441A-4BE3-8817-DC231F48D039}" type="parTrans" cxnId="{6F1590C0-AC8D-467A-9449-61FF6797C417}">
      <dgm:prSet/>
      <dgm:spPr/>
      <dgm:t>
        <a:bodyPr/>
        <a:lstStyle/>
        <a:p>
          <a:endParaRPr lang="cs-CZ"/>
        </a:p>
      </dgm:t>
    </dgm:pt>
    <dgm:pt modelId="{BA0F4773-944A-48DA-96FB-8AA92CC6A748}" type="sibTrans" cxnId="{6F1590C0-AC8D-467A-9449-61FF6797C417}">
      <dgm:prSet/>
      <dgm:spPr/>
      <dgm:t>
        <a:bodyPr/>
        <a:lstStyle/>
        <a:p>
          <a:endParaRPr lang="cs-CZ"/>
        </a:p>
      </dgm:t>
    </dgm:pt>
    <dgm:pt modelId="{07F2AFCA-24CB-41B8-98C3-BE0E5E0265C7}" type="pres">
      <dgm:prSet presAssocID="{3796D8F7-026B-40C5-9C2B-A2303A5B3B1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834D398F-BBA5-4A0F-A225-07862B9BD5B3}" type="pres">
      <dgm:prSet presAssocID="{16041441-DCE0-4534-9CD4-3F688652A5B4}" presName="compNode" presStyleCnt="0"/>
      <dgm:spPr/>
    </dgm:pt>
    <dgm:pt modelId="{7542469D-875F-469A-BD82-062F7A12E4FE}" type="pres">
      <dgm:prSet presAssocID="{16041441-DCE0-4534-9CD4-3F688652A5B4}" presName="dummyConnPt" presStyleCnt="0"/>
      <dgm:spPr/>
    </dgm:pt>
    <dgm:pt modelId="{5D96D337-9B59-4980-9A3F-3502C0335771}" type="pres">
      <dgm:prSet presAssocID="{16041441-DCE0-4534-9CD4-3F688652A5B4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18CE98-1ADF-4917-B8D9-D750CE07B56D}" type="pres">
      <dgm:prSet presAssocID="{950AB38D-EC95-4FA2-8B4A-B6DC5FA9B780}" presName="sibTrans" presStyleLbl="bgSibTrans2D1" presStyleIdx="0" presStyleCnt="12"/>
      <dgm:spPr/>
      <dgm:t>
        <a:bodyPr/>
        <a:lstStyle/>
        <a:p>
          <a:endParaRPr lang="cs-CZ"/>
        </a:p>
      </dgm:t>
    </dgm:pt>
    <dgm:pt modelId="{0C740916-9BEC-4A9A-AE04-D8E83416C0F2}" type="pres">
      <dgm:prSet presAssocID="{48AF6CBF-7AE9-47D8-8754-4D4FBF9B39FC}" presName="compNode" presStyleCnt="0"/>
      <dgm:spPr/>
    </dgm:pt>
    <dgm:pt modelId="{B8800246-E45A-4940-B91E-6009AF9B4F19}" type="pres">
      <dgm:prSet presAssocID="{48AF6CBF-7AE9-47D8-8754-4D4FBF9B39FC}" presName="dummyConnPt" presStyleCnt="0"/>
      <dgm:spPr/>
    </dgm:pt>
    <dgm:pt modelId="{C1D7C07A-BCBB-4EA3-9139-FED20AC6A1FA}" type="pres">
      <dgm:prSet presAssocID="{48AF6CBF-7AE9-47D8-8754-4D4FBF9B39FC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541F97-D17B-4C03-8360-6DDB0D6F7101}" type="pres">
      <dgm:prSet presAssocID="{A51E72DE-3DE8-42D1-9E23-C1887F97C492}" presName="sibTrans" presStyleLbl="bgSibTrans2D1" presStyleIdx="1" presStyleCnt="12"/>
      <dgm:spPr/>
      <dgm:t>
        <a:bodyPr/>
        <a:lstStyle/>
        <a:p>
          <a:endParaRPr lang="cs-CZ"/>
        </a:p>
      </dgm:t>
    </dgm:pt>
    <dgm:pt modelId="{1007D4BD-2673-482D-A405-BC073E6ED0F4}" type="pres">
      <dgm:prSet presAssocID="{D069B462-9EEC-4847-85C1-C74CD112FEF4}" presName="compNode" presStyleCnt="0"/>
      <dgm:spPr/>
    </dgm:pt>
    <dgm:pt modelId="{53FD2356-7F99-406B-8005-FEB36C21BE65}" type="pres">
      <dgm:prSet presAssocID="{D069B462-9EEC-4847-85C1-C74CD112FEF4}" presName="dummyConnPt" presStyleCnt="0"/>
      <dgm:spPr/>
    </dgm:pt>
    <dgm:pt modelId="{E6DF64E4-857A-4C33-B818-9D50C48FD62B}" type="pres">
      <dgm:prSet presAssocID="{D069B462-9EEC-4847-85C1-C74CD112FEF4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5BA00A-4DB1-4909-A2F5-58504CF8E49F}" type="pres">
      <dgm:prSet presAssocID="{70B70EC2-4F8C-4DC8-9F4A-AD65791E0958}" presName="sibTrans" presStyleLbl="bgSibTrans2D1" presStyleIdx="2" presStyleCnt="12"/>
      <dgm:spPr/>
      <dgm:t>
        <a:bodyPr/>
        <a:lstStyle/>
        <a:p>
          <a:endParaRPr lang="cs-CZ"/>
        </a:p>
      </dgm:t>
    </dgm:pt>
    <dgm:pt modelId="{04991FFD-ED03-469A-857C-B5BB9579E082}" type="pres">
      <dgm:prSet presAssocID="{B8815564-05C7-4295-A971-F9796148FF6C}" presName="compNode" presStyleCnt="0"/>
      <dgm:spPr/>
    </dgm:pt>
    <dgm:pt modelId="{FE55B3D1-38DD-4A13-BFB7-AD6C7A50E1EA}" type="pres">
      <dgm:prSet presAssocID="{B8815564-05C7-4295-A971-F9796148FF6C}" presName="dummyConnPt" presStyleCnt="0"/>
      <dgm:spPr/>
    </dgm:pt>
    <dgm:pt modelId="{35D7D88B-6B8B-416B-A438-848338AE2E9A}" type="pres">
      <dgm:prSet presAssocID="{B8815564-05C7-4295-A971-F9796148FF6C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D9B28A-6830-4F86-AF5F-20A95B164E8A}" type="pres">
      <dgm:prSet presAssocID="{B20DB568-DDE0-4223-8A6F-258AD7FB3B9C}" presName="sibTrans" presStyleLbl="bgSibTrans2D1" presStyleIdx="3" presStyleCnt="12"/>
      <dgm:spPr/>
      <dgm:t>
        <a:bodyPr/>
        <a:lstStyle/>
        <a:p>
          <a:endParaRPr lang="cs-CZ"/>
        </a:p>
      </dgm:t>
    </dgm:pt>
    <dgm:pt modelId="{61221181-30A5-4109-A670-993B99084802}" type="pres">
      <dgm:prSet presAssocID="{134EC12F-4E8A-4519-9F7B-9EB15219608F}" presName="compNode" presStyleCnt="0"/>
      <dgm:spPr/>
    </dgm:pt>
    <dgm:pt modelId="{31A6E816-3A4F-4360-BE87-7FA754978E18}" type="pres">
      <dgm:prSet presAssocID="{134EC12F-4E8A-4519-9F7B-9EB15219608F}" presName="dummyConnPt" presStyleCnt="0"/>
      <dgm:spPr/>
    </dgm:pt>
    <dgm:pt modelId="{4A3BF7C1-D823-4D53-BE0B-95A34E52CD23}" type="pres">
      <dgm:prSet presAssocID="{134EC12F-4E8A-4519-9F7B-9EB15219608F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0A83F8-5E73-491D-B32E-F4D064196AC2}" type="pres">
      <dgm:prSet presAssocID="{488B33B2-DCB5-4B31-8D23-FCA4B2964656}" presName="sibTrans" presStyleLbl="bgSibTrans2D1" presStyleIdx="4" presStyleCnt="12"/>
      <dgm:spPr/>
      <dgm:t>
        <a:bodyPr/>
        <a:lstStyle/>
        <a:p>
          <a:endParaRPr lang="cs-CZ"/>
        </a:p>
      </dgm:t>
    </dgm:pt>
    <dgm:pt modelId="{A6D7CD85-3511-4484-BA0F-E430AC47948A}" type="pres">
      <dgm:prSet presAssocID="{92DE26D5-59B6-46D3-B3C4-5F9C6F656F1F}" presName="compNode" presStyleCnt="0"/>
      <dgm:spPr/>
    </dgm:pt>
    <dgm:pt modelId="{15F81718-9BC9-4F2D-9D9A-906CCCCE3BDD}" type="pres">
      <dgm:prSet presAssocID="{92DE26D5-59B6-46D3-B3C4-5F9C6F656F1F}" presName="dummyConnPt" presStyleCnt="0"/>
      <dgm:spPr/>
    </dgm:pt>
    <dgm:pt modelId="{90BE1CD6-A9DC-4479-9218-4F769F18586B}" type="pres">
      <dgm:prSet presAssocID="{92DE26D5-59B6-46D3-B3C4-5F9C6F656F1F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B52702-4BE1-4C1D-9056-86ACDC4FBCAE}" type="pres">
      <dgm:prSet presAssocID="{FC067457-CBDB-4FC3-9165-7C70E509F11E}" presName="sibTrans" presStyleLbl="bgSibTrans2D1" presStyleIdx="5" presStyleCnt="12"/>
      <dgm:spPr/>
      <dgm:t>
        <a:bodyPr/>
        <a:lstStyle/>
        <a:p>
          <a:endParaRPr lang="cs-CZ"/>
        </a:p>
      </dgm:t>
    </dgm:pt>
    <dgm:pt modelId="{2BDBEF5F-1BF4-4394-BC51-F341EE7007A2}" type="pres">
      <dgm:prSet presAssocID="{2200E3CB-32DC-4C75-B239-625422875D36}" presName="compNode" presStyleCnt="0"/>
      <dgm:spPr/>
    </dgm:pt>
    <dgm:pt modelId="{15DC19B3-BF76-4779-A795-ABF183B76532}" type="pres">
      <dgm:prSet presAssocID="{2200E3CB-32DC-4C75-B239-625422875D36}" presName="dummyConnPt" presStyleCnt="0"/>
      <dgm:spPr/>
    </dgm:pt>
    <dgm:pt modelId="{448DEBFA-0DC2-445F-80A4-AE901D3E71D9}" type="pres">
      <dgm:prSet presAssocID="{2200E3CB-32DC-4C75-B239-625422875D36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83254D-9924-4070-AFDB-C771C42AC307}" type="pres">
      <dgm:prSet presAssocID="{B82D46EF-9C3F-4E34-A124-445F8B19B4E3}" presName="sibTrans" presStyleLbl="bgSibTrans2D1" presStyleIdx="6" presStyleCnt="12"/>
      <dgm:spPr/>
      <dgm:t>
        <a:bodyPr/>
        <a:lstStyle/>
        <a:p>
          <a:endParaRPr lang="cs-CZ"/>
        </a:p>
      </dgm:t>
    </dgm:pt>
    <dgm:pt modelId="{B585F05F-2703-494E-9F9D-FB459DB2A603}" type="pres">
      <dgm:prSet presAssocID="{FBA90DD0-B516-49B4-987D-23F328D8AABE}" presName="compNode" presStyleCnt="0"/>
      <dgm:spPr/>
    </dgm:pt>
    <dgm:pt modelId="{3A40EBF2-7343-4230-B7BC-229C6EB9AE5C}" type="pres">
      <dgm:prSet presAssocID="{FBA90DD0-B516-49B4-987D-23F328D8AABE}" presName="dummyConnPt" presStyleCnt="0"/>
      <dgm:spPr/>
    </dgm:pt>
    <dgm:pt modelId="{0AD68B0A-DE64-4816-9F20-05721EA959A5}" type="pres">
      <dgm:prSet presAssocID="{FBA90DD0-B516-49B4-987D-23F328D8AABE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989328-D5A0-48A3-925A-281FADC48845}" type="pres">
      <dgm:prSet presAssocID="{A2DB116F-69A4-457A-AE4D-3BCB9BE98A15}" presName="sibTrans" presStyleLbl="bgSibTrans2D1" presStyleIdx="7" presStyleCnt="12"/>
      <dgm:spPr/>
      <dgm:t>
        <a:bodyPr/>
        <a:lstStyle/>
        <a:p>
          <a:endParaRPr lang="cs-CZ"/>
        </a:p>
      </dgm:t>
    </dgm:pt>
    <dgm:pt modelId="{F6790A5B-D876-4A61-9383-583086C0A548}" type="pres">
      <dgm:prSet presAssocID="{3BBF10B9-7CC2-4D4F-AF5D-57038453D936}" presName="compNode" presStyleCnt="0"/>
      <dgm:spPr/>
    </dgm:pt>
    <dgm:pt modelId="{61007E72-EA52-4667-B05C-64D820308EA5}" type="pres">
      <dgm:prSet presAssocID="{3BBF10B9-7CC2-4D4F-AF5D-57038453D936}" presName="dummyConnPt" presStyleCnt="0"/>
      <dgm:spPr/>
    </dgm:pt>
    <dgm:pt modelId="{961C58F2-D5B1-419F-AEB9-7779AEBD851F}" type="pres">
      <dgm:prSet presAssocID="{3BBF10B9-7CC2-4D4F-AF5D-57038453D936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F2E13B-3289-4F5C-BD26-CB752AC01F8C}" type="pres">
      <dgm:prSet presAssocID="{0B121CD9-D6AC-4785-82CF-5C7CF8C497C6}" presName="sibTrans" presStyleLbl="bgSibTrans2D1" presStyleIdx="8" presStyleCnt="12"/>
      <dgm:spPr/>
      <dgm:t>
        <a:bodyPr/>
        <a:lstStyle/>
        <a:p>
          <a:endParaRPr lang="cs-CZ"/>
        </a:p>
      </dgm:t>
    </dgm:pt>
    <dgm:pt modelId="{34A65B47-EF2A-4717-BA2B-290A447D737D}" type="pres">
      <dgm:prSet presAssocID="{BD818210-F94F-4CC1-A662-EF3EC89467CE}" presName="compNode" presStyleCnt="0"/>
      <dgm:spPr/>
    </dgm:pt>
    <dgm:pt modelId="{62A4AE7B-3AB8-40A2-B65B-921FFBF5F4FD}" type="pres">
      <dgm:prSet presAssocID="{BD818210-F94F-4CC1-A662-EF3EC89467CE}" presName="dummyConnPt" presStyleCnt="0"/>
      <dgm:spPr/>
    </dgm:pt>
    <dgm:pt modelId="{2CFC7084-28F5-40C3-B0E6-A3C5F88B80D3}" type="pres">
      <dgm:prSet presAssocID="{BD818210-F94F-4CC1-A662-EF3EC89467CE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FB1B38-03A4-41EB-880B-8607F5DBCC89}" type="pres">
      <dgm:prSet presAssocID="{88D07039-8F98-4B67-A7F2-11BCAF5E39D3}" presName="sibTrans" presStyleLbl="bgSibTrans2D1" presStyleIdx="9" presStyleCnt="12"/>
      <dgm:spPr/>
      <dgm:t>
        <a:bodyPr/>
        <a:lstStyle/>
        <a:p>
          <a:endParaRPr lang="cs-CZ"/>
        </a:p>
      </dgm:t>
    </dgm:pt>
    <dgm:pt modelId="{45D43FD7-7AAD-4642-8114-D8B04C2EB9E7}" type="pres">
      <dgm:prSet presAssocID="{1A73AAC2-4403-4618-B028-8D591E1FDCC4}" presName="compNode" presStyleCnt="0"/>
      <dgm:spPr/>
    </dgm:pt>
    <dgm:pt modelId="{D512B4DC-3329-4712-AABF-00D8D99E61F8}" type="pres">
      <dgm:prSet presAssocID="{1A73AAC2-4403-4618-B028-8D591E1FDCC4}" presName="dummyConnPt" presStyleCnt="0"/>
      <dgm:spPr/>
    </dgm:pt>
    <dgm:pt modelId="{D45CFC0F-BF4E-4CB4-812A-0655F284A34A}" type="pres">
      <dgm:prSet presAssocID="{1A73AAC2-4403-4618-B028-8D591E1FDCC4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99E69B-E488-4ACE-8007-142D8D8B1751}" type="pres">
      <dgm:prSet presAssocID="{ABE404A4-1912-4CDC-8BFA-34C08A0C1137}" presName="sibTrans" presStyleLbl="bgSibTrans2D1" presStyleIdx="10" presStyleCnt="12"/>
      <dgm:spPr/>
      <dgm:t>
        <a:bodyPr/>
        <a:lstStyle/>
        <a:p>
          <a:endParaRPr lang="cs-CZ"/>
        </a:p>
      </dgm:t>
    </dgm:pt>
    <dgm:pt modelId="{BA63BB2B-4296-4BC2-8F11-26C4ADC18EDC}" type="pres">
      <dgm:prSet presAssocID="{B9FC71A9-82BD-4EBE-A55B-A6099630297A}" presName="compNode" presStyleCnt="0"/>
      <dgm:spPr/>
    </dgm:pt>
    <dgm:pt modelId="{341BB3B9-75AA-4FE8-8222-D774134EECCB}" type="pres">
      <dgm:prSet presAssocID="{B9FC71A9-82BD-4EBE-A55B-A6099630297A}" presName="dummyConnPt" presStyleCnt="0"/>
      <dgm:spPr/>
    </dgm:pt>
    <dgm:pt modelId="{3DD7C551-094B-4041-834A-F71A7A0F6CC7}" type="pres">
      <dgm:prSet presAssocID="{B9FC71A9-82BD-4EBE-A55B-A6099630297A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D99A5D-42DC-4377-908E-E1F4295A12A0}" type="pres">
      <dgm:prSet presAssocID="{A3ED9138-A1A5-4144-BA21-9126B8F13F73}" presName="sibTrans" presStyleLbl="bgSibTrans2D1" presStyleIdx="11" presStyleCnt="12"/>
      <dgm:spPr/>
      <dgm:t>
        <a:bodyPr/>
        <a:lstStyle/>
        <a:p>
          <a:endParaRPr lang="cs-CZ"/>
        </a:p>
      </dgm:t>
    </dgm:pt>
    <dgm:pt modelId="{8EE43597-A041-4148-ADD0-A5BA3E7D7C52}" type="pres">
      <dgm:prSet presAssocID="{D54AFB50-676A-4655-A0AB-8582FEA922A3}" presName="compNode" presStyleCnt="0"/>
      <dgm:spPr/>
    </dgm:pt>
    <dgm:pt modelId="{86F3C003-61F8-4FA5-B52C-FE443B30A3AA}" type="pres">
      <dgm:prSet presAssocID="{D54AFB50-676A-4655-A0AB-8582FEA922A3}" presName="dummyConnPt" presStyleCnt="0"/>
      <dgm:spPr/>
    </dgm:pt>
    <dgm:pt modelId="{8215EC67-3272-405F-B873-0088048CD8C4}" type="pres">
      <dgm:prSet presAssocID="{D54AFB50-676A-4655-A0AB-8582FEA922A3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3035B60-F9B7-4559-945A-4D93A1F75965}" type="presOf" srcId="{BD818210-F94F-4CC1-A662-EF3EC89467CE}" destId="{2CFC7084-28F5-40C3-B0E6-A3C5F88B80D3}" srcOrd="0" destOrd="0" presId="urn:microsoft.com/office/officeart/2005/8/layout/bProcess4"/>
    <dgm:cxn modelId="{23EDF1C5-984F-444F-BCB7-02284D721DC3}" type="presOf" srcId="{A3ED9138-A1A5-4144-BA21-9126B8F13F73}" destId="{06D99A5D-42DC-4377-908E-E1F4295A12A0}" srcOrd="0" destOrd="0" presId="urn:microsoft.com/office/officeart/2005/8/layout/bProcess4"/>
    <dgm:cxn modelId="{EFF1E336-6380-4FBD-B53E-1FDA99FE3607}" srcId="{3796D8F7-026B-40C5-9C2B-A2303A5B3B1D}" destId="{BD818210-F94F-4CC1-A662-EF3EC89467CE}" srcOrd="9" destOrd="0" parTransId="{54B91DEC-FD9C-46DA-91D9-D91482EEDC17}" sibTransId="{88D07039-8F98-4B67-A7F2-11BCAF5E39D3}"/>
    <dgm:cxn modelId="{3F1B9964-2911-4FBA-9556-1D6DA6BF755C}" type="presOf" srcId="{D54AFB50-676A-4655-A0AB-8582FEA922A3}" destId="{8215EC67-3272-405F-B873-0088048CD8C4}" srcOrd="0" destOrd="0" presId="urn:microsoft.com/office/officeart/2005/8/layout/bProcess4"/>
    <dgm:cxn modelId="{121CA79F-3D68-4EAC-8B26-4A44669CE3B3}" type="presOf" srcId="{2200E3CB-32DC-4C75-B239-625422875D36}" destId="{448DEBFA-0DC2-445F-80A4-AE901D3E71D9}" srcOrd="0" destOrd="0" presId="urn:microsoft.com/office/officeart/2005/8/layout/bProcess4"/>
    <dgm:cxn modelId="{21F9A9EB-31D0-4F3B-851E-A081DA26FA27}" srcId="{3796D8F7-026B-40C5-9C2B-A2303A5B3B1D}" destId="{134EC12F-4E8A-4519-9F7B-9EB15219608F}" srcOrd="4" destOrd="0" parTransId="{56EED541-913B-4A4F-8FB9-BE495CFEEF44}" sibTransId="{488B33B2-DCB5-4B31-8D23-FCA4B2964656}"/>
    <dgm:cxn modelId="{471625B9-4407-4504-BBF4-DB07CBC0B1EA}" srcId="{3796D8F7-026B-40C5-9C2B-A2303A5B3B1D}" destId="{2200E3CB-32DC-4C75-B239-625422875D36}" srcOrd="6" destOrd="0" parTransId="{41E37851-A1BE-45D7-BEC1-ED6F45CB3D78}" sibTransId="{B82D46EF-9C3F-4E34-A124-445F8B19B4E3}"/>
    <dgm:cxn modelId="{6F1590C0-AC8D-467A-9449-61FF6797C417}" srcId="{3796D8F7-026B-40C5-9C2B-A2303A5B3B1D}" destId="{D54AFB50-676A-4655-A0AB-8582FEA922A3}" srcOrd="12" destOrd="0" parTransId="{EF326F23-441A-4BE3-8817-DC231F48D039}" sibTransId="{BA0F4773-944A-48DA-96FB-8AA92CC6A748}"/>
    <dgm:cxn modelId="{EB5AD152-303A-4B1E-9176-2D21248B04AA}" srcId="{3796D8F7-026B-40C5-9C2B-A2303A5B3B1D}" destId="{16041441-DCE0-4534-9CD4-3F688652A5B4}" srcOrd="0" destOrd="0" parTransId="{29622708-5A82-494F-8BD9-2BEBA81A2060}" sibTransId="{950AB38D-EC95-4FA2-8B4A-B6DC5FA9B780}"/>
    <dgm:cxn modelId="{8E94EE9B-2FBD-4F2F-BE23-77B2DE8ADDF6}" type="presOf" srcId="{134EC12F-4E8A-4519-9F7B-9EB15219608F}" destId="{4A3BF7C1-D823-4D53-BE0B-95A34E52CD23}" srcOrd="0" destOrd="0" presId="urn:microsoft.com/office/officeart/2005/8/layout/bProcess4"/>
    <dgm:cxn modelId="{D9AA85E6-B768-4416-8F0D-96C7ED7BAAD5}" type="presOf" srcId="{48AF6CBF-7AE9-47D8-8754-4D4FBF9B39FC}" destId="{C1D7C07A-BCBB-4EA3-9139-FED20AC6A1FA}" srcOrd="0" destOrd="0" presId="urn:microsoft.com/office/officeart/2005/8/layout/bProcess4"/>
    <dgm:cxn modelId="{CE0C6BB3-9A59-4635-9AA6-0426BBA39E98}" type="presOf" srcId="{1A73AAC2-4403-4618-B028-8D591E1FDCC4}" destId="{D45CFC0F-BF4E-4CB4-812A-0655F284A34A}" srcOrd="0" destOrd="0" presId="urn:microsoft.com/office/officeart/2005/8/layout/bProcess4"/>
    <dgm:cxn modelId="{4DA00E20-019C-4A31-BC40-91F7F0DCD645}" type="presOf" srcId="{A2DB116F-69A4-457A-AE4D-3BCB9BE98A15}" destId="{86989328-D5A0-48A3-925A-281FADC48845}" srcOrd="0" destOrd="0" presId="urn:microsoft.com/office/officeart/2005/8/layout/bProcess4"/>
    <dgm:cxn modelId="{BF993A3F-9E49-47CD-9436-C370B20FAF38}" type="presOf" srcId="{16041441-DCE0-4534-9CD4-3F688652A5B4}" destId="{5D96D337-9B59-4980-9A3F-3502C0335771}" srcOrd="0" destOrd="0" presId="urn:microsoft.com/office/officeart/2005/8/layout/bProcess4"/>
    <dgm:cxn modelId="{057A665E-F52F-457E-B8AB-2E6ED7068B53}" type="presOf" srcId="{88D07039-8F98-4B67-A7F2-11BCAF5E39D3}" destId="{17FB1B38-03A4-41EB-880B-8607F5DBCC89}" srcOrd="0" destOrd="0" presId="urn:microsoft.com/office/officeart/2005/8/layout/bProcess4"/>
    <dgm:cxn modelId="{0F71D03A-86BA-49BC-8E01-A8DDAD68A0FD}" type="presOf" srcId="{D069B462-9EEC-4847-85C1-C74CD112FEF4}" destId="{E6DF64E4-857A-4C33-B818-9D50C48FD62B}" srcOrd="0" destOrd="0" presId="urn:microsoft.com/office/officeart/2005/8/layout/bProcess4"/>
    <dgm:cxn modelId="{36F7ACA3-5F9C-4898-BD30-E28B099639BC}" type="presOf" srcId="{488B33B2-DCB5-4B31-8D23-FCA4B2964656}" destId="{A20A83F8-5E73-491D-B32E-F4D064196AC2}" srcOrd="0" destOrd="0" presId="urn:microsoft.com/office/officeart/2005/8/layout/bProcess4"/>
    <dgm:cxn modelId="{B465CFCF-2515-4285-B859-10A26E931DDA}" type="presOf" srcId="{A51E72DE-3DE8-42D1-9E23-C1887F97C492}" destId="{F2541F97-D17B-4C03-8360-6DDB0D6F7101}" srcOrd="0" destOrd="0" presId="urn:microsoft.com/office/officeart/2005/8/layout/bProcess4"/>
    <dgm:cxn modelId="{17F2DD9F-33DD-490D-9562-067BF21B3CE4}" type="presOf" srcId="{ABE404A4-1912-4CDC-8BFA-34C08A0C1137}" destId="{A799E69B-E488-4ACE-8007-142D8D8B1751}" srcOrd="0" destOrd="0" presId="urn:microsoft.com/office/officeart/2005/8/layout/bProcess4"/>
    <dgm:cxn modelId="{7D8A770E-BBF3-45EF-942C-3938F2883560}" type="presOf" srcId="{70B70EC2-4F8C-4DC8-9F4A-AD65791E0958}" destId="{A25BA00A-4DB1-4909-A2F5-58504CF8E49F}" srcOrd="0" destOrd="0" presId="urn:microsoft.com/office/officeart/2005/8/layout/bProcess4"/>
    <dgm:cxn modelId="{07596E03-EB3A-43FC-8AD4-16B679D89250}" type="presOf" srcId="{950AB38D-EC95-4FA2-8B4A-B6DC5FA9B780}" destId="{A218CE98-1ADF-4917-B8D9-D750CE07B56D}" srcOrd="0" destOrd="0" presId="urn:microsoft.com/office/officeart/2005/8/layout/bProcess4"/>
    <dgm:cxn modelId="{9746F4A3-B4D8-49F8-B2F2-96956287F6BE}" srcId="{3796D8F7-026B-40C5-9C2B-A2303A5B3B1D}" destId="{48AF6CBF-7AE9-47D8-8754-4D4FBF9B39FC}" srcOrd="1" destOrd="0" parTransId="{1CAB8AB3-DE4F-44CD-AAAC-4FD0D0A060B8}" sibTransId="{A51E72DE-3DE8-42D1-9E23-C1887F97C492}"/>
    <dgm:cxn modelId="{71A8E173-0080-4003-859C-97BA2D08131E}" srcId="{3796D8F7-026B-40C5-9C2B-A2303A5B3B1D}" destId="{B8815564-05C7-4295-A971-F9796148FF6C}" srcOrd="3" destOrd="0" parTransId="{B81206C8-E85C-4C45-9D0D-F2FCB3BA5B9C}" sibTransId="{B20DB568-DDE0-4223-8A6F-258AD7FB3B9C}"/>
    <dgm:cxn modelId="{7C134D07-F789-4C0B-9222-6321A9A466CA}" srcId="{3796D8F7-026B-40C5-9C2B-A2303A5B3B1D}" destId="{1A73AAC2-4403-4618-B028-8D591E1FDCC4}" srcOrd="10" destOrd="0" parTransId="{B794ADD8-E7FA-4962-B101-4DE3D57B9650}" sibTransId="{ABE404A4-1912-4CDC-8BFA-34C08A0C1137}"/>
    <dgm:cxn modelId="{E4E5FB72-CE15-451D-95DE-B1558CE2AFEB}" type="presOf" srcId="{B20DB568-DDE0-4223-8A6F-258AD7FB3B9C}" destId="{62D9B28A-6830-4F86-AF5F-20A95B164E8A}" srcOrd="0" destOrd="0" presId="urn:microsoft.com/office/officeart/2005/8/layout/bProcess4"/>
    <dgm:cxn modelId="{CD138928-61C9-4BA9-8A31-8E50B59DAD1F}" type="presOf" srcId="{FBA90DD0-B516-49B4-987D-23F328D8AABE}" destId="{0AD68B0A-DE64-4816-9F20-05721EA959A5}" srcOrd="0" destOrd="0" presId="urn:microsoft.com/office/officeart/2005/8/layout/bProcess4"/>
    <dgm:cxn modelId="{23FC1FB4-EEFD-47CF-B7C1-96F11EFA1400}" srcId="{3796D8F7-026B-40C5-9C2B-A2303A5B3B1D}" destId="{3BBF10B9-7CC2-4D4F-AF5D-57038453D936}" srcOrd="8" destOrd="0" parTransId="{3F301D45-7867-459D-93B5-ECE3934E772D}" sibTransId="{0B121CD9-D6AC-4785-82CF-5C7CF8C497C6}"/>
    <dgm:cxn modelId="{C3D92468-AE16-4846-8CCA-A720078949E2}" type="presOf" srcId="{B8815564-05C7-4295-A971-F9796148FF6C}" destId="{35D7D88B-6B8B-416B-A438-848338AE2E9A}" srcOrd="0" destOrd="0" presId="urn:microsoft.com/office/officeart/2005/8/layout/bProcess4"/>
    <dgm:cxn modelId="{A4D19EB9-6BB5-4E20-B454-B4BCF4B7EDBC}" srcId="{3796D8F7-026B-40C5-9C2B-A2303A5B3B1D}" destId="{B9FC71A9-82BD-4EBE-A55B-A6099630297A}" srcOrd="11" destOrd="0" parTransId="{BB238A98-B908-4B32-A60F-BBE591076AC6}" sibTransId="{A3ED9138-A1A5-4144-BA21-9126B8F13F73}"/>
    <dgm:cxn modelId="{A3BE3C5B-1B2C-463F-BB46-DFACF5C4BD49}" type="presOf" srcId="{FC067457-CBDB-4FC3-9165-7C70E509F11E}" destId="{90B52702-4BE1-4C1D-9056-86ACDC4FBCAE}" srcOrd="0" destOrd="0" presId="urn:microsoft.com/office/officeart/2005/8/layout/bProcess4"/>
    <dgm:cxn modelId="{22E900A6-FAF4-4630-8FAB-EB41F1BB0E12}" type="presOf" srcId="{3796D8F7-026B-40C5-9C2B-A2303A5B3B1D}" destId="{07F2AFCA-24CB-41B8-98C3-BE0E5E0265C7}" srcOrd="0" destOrd="0" presId="urn:microsoft.com/office/officeart/2005/8/layout/bProcess4"/>
    <dgm:cxn modelId="{D1ADA5D9-4549-48BE-A888-0CE9A8745EBE}" type="presOf" srcId="{0B121CD9-D6AC-4785-82CF-5C7CF8C497C6}" destId="{3EF2E13B-3289-4F5C-BD26-CB752AC01F8C}" srcOrd="0" destOrd="0" presId="urn:microsoft.com/office/officeart/2005/8/layout/bProcess4"/>
    <dgm:cxn modelId="{F6480E12-61E6-4F0A-8F14-4A136BF5602D}" srcId="{3796D8F7-026B-40C5-9C2B-A2303A5B3B1D}" destId="{D069B462-9EEC-4847-85C1-C74CD112FEF4}" srcOrd="2" destOrd="0" parTransId="{BCF90A28-065A-439B-9CA3-A38D3C26B3FA}" sibTransId="{70B70EC2-4F8C-4DC8-9F4A-AD65791E0958}"/>
    <dgm:cxn modelId="{59DF44EA-9A38-4C8F-941B-4A3850B8319F}" srcId="{3796D8F7-026B-40C5-9C2B-A2303A5B3B1D}" destId="{92DE26D5-59B6-46D3-B3C4-5F9C6F656F1F}" srcOrd="5" destOrd="0" parTransId="{3AC9FDAA-2164-4429-BFF5-3AC2C9F2FC00}" sibTransId="{FC067457-CBDB-4FC3-9165-7C70E509F11E}"/>
    <dgm:cxn modelId="{63FB2D37-EE40-47A9-A0F9-4931526388BD}" type="presOf" srcId="{3BBF10B9-7CC2-4D4F-AF5D-57038453D936}" destId="{961C58F2-D5B1-419F-AEB9-7779AEBD851F}" srcOrd="0" destOrd="0" presId="urn:microsoft.com/office/officeart/2005/8/layout/bProcess4"/>
    <dgm:cxn modelId="{4692D38E-4543-4A86-BC1D-FBB80CEE1034}" type="presOf" srcId="{B9FC71A9-82BD-4EBE-A55B-A6099630297A}" destId="{3DD7C551-094B-4041-834A-F71A7A0F6CC7}" srcOrd="0" destOrd="0" presId="urn:microsoft.com/office/officeart/2005/8/layout/bProcess4"/>
    <dgm:cxn modelId="{742C0056-9DF9-4B89-961E-1DDFE89AC0EF}" srcId="{3796D8F7-026B-40C5-9C2B-A2303A5B3B1D}" destId="{FBA90DD0-B516-49B4-987D-23F328D8AABE}" srcOrd="7" destOrd="0" parTransId="{B2A57B33-D116-4620-8659-7F86FAA66BEF}" sibTransId="{A2DB116F-69A4-457A-AE4D-3BCB9BE98A15}"/>
    <dgm:cxn modelId="{E1284560-5F9C-4A50-A0FF-E026AD254CB7}" type="presOf" srcId="{B82D46EF-9C3F-4E34-A124-445F8B19B4E3}" destId="{4B83254D-9924-4070-AFDB-C771C42AC307}" srcOrd="0" destOrd="0" presId="urn:microsoft.com/office/officeart/2005/8/layout/bProcess4"/>
    <dgm:cxn modelId="{293339D2-3AA4-4560-B55D-81B77C894EB5}" type="presOf" srcId="{92DE26D5-59B6-46D3-B3C4-5F9C6F656F1F}" destId="{90BE1CD6-A9DC-4479-9218-4F769F18586B}" srcOrd="0" destOrd="0" presId="urn:microsoft.com/office/officeart/2005/8/layout/bProcess4"/>
    <dgm:cxn modelId="{0EBAA3D9-1634-4729-9D83-D73CA4C19B82}" type="presParOf" srcId="{07F2AFCA-24CB-41B8-98C3-BE0E5E0265C7}" destId="{834D398F-BBA5-4A0F-A225-07862B9BD5B3}" srcOrd="0" destOrd="0" presId="urn:microsoft.com/office/officeart/2005/8/layout/bProcess4"/>
    <dgm:cxn modelId="{1C61A372-4ADE-4563-9228-44E6DC48E0DA}" type="presParOf" srcId="{834D398F-BBA5-4A0F-A225-07862B9BD5B3}" destId="{7542469D-875F-469A-BD82-062F7A12E4FE}" srcOrd="0" destOrd="0" presId="urn:microsoft.com/office/officeart/2005/8/layout/bProcess4"/>
    <dgm:cxn modelId="{19EDF3E2-BD73-4CED-B730-5813E0C6509E}" type="presParOf" srcId="{834D398F-BBA5-4A0F-A225-07862B9BD5B3}" destId="{5D96D337-9B59-4980-9A3F-3502C0335771}" srcOrd="1" destOrd="0" presId="urn:microsoft.com/office/officeart/2005/8/layout/bProcess4"/>
    <dgm:cxn modelId="{29D59BC6-56A7-4248-96F0-CE3781814360}" type="presParOf" srcId="{07F2AFCA-24CB-41B8-98C3-BE0E5E0265C7}" destId="{A218CE98-1ADF-4917-B8D9-D750CE07B56D}" srcOrd="1" destOrd="0" presId="urn:microsoft.com/office/officeart/2005/8/layout/bProcess4"/>
    <dgm:cxn modelId="{D588AF31-9BE5-4906-ADB5-83EC775FAEB5}" type="presParOf" srcId="{07F2AFCA-24CB-41B8-98C3-BE0E5E0265C7}" destId="{0C740916-9BEC-4A9A-AE04-D8E83416C0F2}" srcOrd="2" destOrd="0" presId="urn:microsoft.com/office/officeart/2005/8/layout/bProcess4"/>
    <dgm:cxn modelId="{2268A941-2878-417F-8AE3-18E42EEC28FC}" type="presParOf" srcId="{0C740916-9BEC-4A9A-AE04-D8E83416C0F2}" destId="{B8800246-E45A-4940-B91E-6009AF9B4F19}" srcOrd="0" destOrd="0" presId="urn:microsoft.com/office/officeart/2005/8/layout/bProcess4"/>
    <dgm:cxn modelId="{D4A75CAB-4683-441F-A074-B58571033D4E}" type="presParOf" srcId="{0C740916-9BEC-4A9A-AE04-D8E83416C0F2}" destId="{C1D7C07A-BCBB-4EA3-9139-FED20AC6A1FA}" srcOrd="1" destOrd="0" presId="urn:microsoft.com/office/officeart/2005/8/layout/bProcess4"/>
    <dgm:cxn modelId="{DDC1A634-110C-4433-8331-1547AF242B97}" type="presParOf" srcId="{07F2AFCA-24CB-41B8-98C3-BE0E5E0265C7}" destId="{F2541F97-D17B-4C03-8360-6DDB0D6F7101}" srcOrd="3" destOrd="0" presId="urn:microsoft.com/office/officeart/2005/8/layout/bProcess4"/>
    <dgm:cxn modelId="{C7954793-848F-4091-8B9D-15D83DC2369A}" type="presParOf" srcId="{07F2AFCA-24CB-41B8-98C3-BE0E5E0265C7}" destId="{1007D4BD-2673-482D-A405-BC073E6ED0F4}" srcOrd="4" destOrd="0" presId="urn:microsoft.com/office/officeart/2005/8/layout/bProcess4"/>
    <dgm:cxn modelId="{3A5889B8-4D2B-4AB9-AD89-41945FB45C86}" type="presParOf" srcId="{1007D4BD-2673-482D-A405-BC073E6ED0F4}" destId="{53FD2356-7F99-406B-8005-FEB36C21BE65}" srcOrd="0" destOrd="0" presId="urn:microsoft.com/office/officeart/2005/8/layout/bProcess4"/>
    <dgm:cxn modelId="{A7ACF510-C8D3-4913-B8BF-45F6B08CCA96}" type="presParOf" srcId="{1007D4BD-2673-482D-A405-BC073E6ED0F4}" destId="{E6DF64E4-857A-4C33-B818-9D50C48FD62B}" srcOrd="1" destOrd="0" presId="urn:microsoft.com/office/officeart/2005/8/layout/bProcess4"/>
    <dgm:cxn modelId="{79BD1276-24B5-45DE-9FE3-C2E1C307027D}" type="presParOf" srcId="{07F2AFCA-24CB-41B8-98C3-BE0E5E0265C7}" destId="{A25BA00A-4DB1-4909-A2F5-58504CF8E49F}" srcOrd="5" destOrd="0" presId="urn:microsoft.com/office/officeart/2005/8/layout/bProcess4"/>
    <dgm:cxn modelId="{8E2B8B97-18C6-45D1-9438-478DAC745515}" type="presParOf" srcId="{07F2AFCA-24CB-41B8-98C3-BE0E5E0265C7}" destId="{04991FFD-ED03-469A-857C-B5BB9579E082}" srcOrd="6" destOrd="0" presId="urn:microsoft.com/office/officeart/2005/8/layout/bProcess4"/>
    <dgm:cxn modelId="{32A18282-0E29-4544-9E41-FED604A47EDE}" type="presParOf" srcId="{04991FFD-ED03-469A-857C-B5BB9579E082}" destId="{FE55B3D1-38DD-4A13-BFB7-AD6C7A50E1EA}" srcOrd="0" destOrd="0" presId="urn:microsoft.com/office/officeart/2005/8/layout/bProcess4"/>
    <dgm:cxn modelId="{1013CBA0-9575-4E4A-AFBE-6318FFF3F97F}" type="presParOf" srcId="{04991FFD-ED03-469A-857C-B5BB9579E082}" destId="{35D7D88B-6B8B-416B-A438-848338AE2E9A}" srcOrd="1" destOrd="0" presId="urn:microsoft.com/office/officeart/2005/8/layout/bProcess4"/>
    <dgm:cxn modelId="{B9E7526C-444A-49AD-A244-B17B1501F0E8}" type="presParOf" srcId="{07F2AFCA-24CB-41B8-98C3-BE0E5E0265C7}" destId="{62D9B28A-6830-4F86-AF5F-20A95B164E8A}" srcOrd="7" destOrd="0" presId="urn:microsoft.com/office/officeart/2005/8/layout/bProcess4"/>
    <dgm:cxn modelId="{0845CEB3-A88E-4C87-9065-5802465EFF81}" type="presParOf" srcId="{07F2AFCA-24CB-41B8-98C3-BE0E5E0265C7}" destId="{61221181-30A5-4109-A670-993B99084802}" srcOrd="8" destOrd="0" presId="urn:microsoft.com/office/officeart/2005/8/layout/bProcess4"/>
    <dgm:cxn modelId="{B3A8EF34-AADB-46CF-BB42-5B2CD813FC77}" type="presParOf" srcId="{61221181-30A5-4109-A670-993B99084802}" destId="{31A6E816-3A4F-4360-BE87-7FA754978E18}" srcOrd="0" destOrd="0" presId="urn:microsoft.com/office/officeart/2005/8/layout/bProcess4"/>
    <dgm:cxn modelId="{B1C28095-40F3-46E5-BD73-26CB2C5EE50D}" type="presParOf" srcId="{61221181-30A5-4109-A670-993B99084802}" destId="{4A3BF7C1-D823-4D53-BE0B-95A34E52CD23}" srcOrd="1" destOrd="0" presId="urn:microsoft.com/office/officeart/2005/8/layout/bProcess4"/>
    <dgm:cxn modelId="{3743661D-F357-43DE-B1F0-2EE0C253703B}" type="presParOf" srcId="{07F2AFCA-24CB-41B8-98C3-BE0E5E0265C7}" destId="{A20A83F8-5E73-491D-B32E-F4D064196AC2}" srcOrd="9" destOrd="0" presId="urn:microsoft.com/office/officeart/2005/8/layout/bProcess4"/>
    <dgm:cxn modelId="{D59482FE-B43D-4D64-A8C6-9BE99DD1F746}" type="presParOf" srcId="{07F2AFCA-24CB-41B8-98C3-BE0E5E0265C7}" destId="{A6D7CD85-3511-4484-BA0F-E430AC47948A}" srcOrd="10" destOrd="0" presId="urn:microsoft.com/office/officeart/2005/8/layout/bProcess4"/>
    <dgm:cxn modelId="{C5CF58DF-1CD9-4B62-9CC3-C32C2460FEEF}" type="presParOf" srcId="{A6D7CD85-3511-4484-BA0F-E430AC47948A}" destId="{15F81718-9BC9-4F2D-9D9A-906CCCCE3BDD}" srcOrd="0" destOrd="0" presId="urn:microsoft.com/office/officeart/2005/8/layout/bProcess4"/>
    <dgm:cxn modelId="{3529E351-A869-4004-BD39-ABCCA615A10D}" type="presParOf" srcId="{A6D7CD85-3511-4484-BA0F-E430AC47948A}" destId="{90BE1CD6-A9DC-4479-9218-4F769F18586B}" srcOrd="1" destOrd="0" presId="urn:microsoft.com/office/officeart/2005/8/layout/bProcess4"/>
    <dgm:cxn modelId="{1D147081-7BD8-4C70-B9A0-90B6BF65F831}" type="presParOf" srcId="{07F2AFCA-24CB-41B8-98C3-BE0E5E0265C7}" destId="{90B52702-4BE1-4C1D-9056-86ACDC4FBCAE}" srcOrd="11" destOrd="0" presId="urn:microsoft.com/office/officeart/2005/8/layout/bProcess4"/>
    <dgm:cxn modelId="{4E87758E-952E-4A15-8E21-FB7AA40983FD}" type="presParOf" srcId="{07F2AFCA-24CB-41B8-98C3-BE0E5E0265C7}" destId="{2BDBEF5F-1BF4-4394-BC51-F341EE7007A2}" srcOrd="12" destOrd="0" presId="urn:microsoft.com/office/officeart/2005/8/layout/bProcess4"/>
    <dgm:cxn modelId="{F60BC941-B817-4421-AEBB-108328012D8F}" type="presParOf" srcId="{2BDBEF5F-1BF4-4394-BC51-F341EE7007A2}" destId="{15DC19B3-BF76-4779-A795-ABF183B76532}" srcOrd="0" destOrd="0" presId="urn:microsoft.com/office/officeart/2005/8/layout/bProcess4"/>
    <dgm:cxn modelId="{7DAACAAF-F59F-4029-925A-A6B9D90287C8}" type="presParOf" srcId="{2BDBEF5F-1BF4-4394-BC51-F341EE7007A2}" destId="{448DEBFA-0DC2-445F-80A4-AE901D3E71D9}" srcOrd="1" destOrd="0" presId="urn:microsoft.com/office/officeart/2005/8/layout/bProcess4"/>
    <dgm:cxn modelId="{6565B5A4-9400-4472-BF8B-366A902DAD63}" type="presParOf" srcId="{07F2AFCA-24CB-41B8-98C3-BE0E5E0265C7}" destId="{4B83254D-9924-4070-AFDB-C771C42AC307}" srcOrd="13" destOrd="0" presId="urn:microsoft.com/office/officeart/2005/8/layout/bProcess4"/>
    <dgm:cxn modelId="{5B5F2008-924F-4444-8C52-793B4FD9C0EE}" type="presParOf" srcId="{07F2AFCA-24CB-41B8-98C3-BE0E5E0265C7}" destId="{B585F05F-2703-494E-9F9D-FB459DB2A603}" srcOrd="14" destOrd="0" presId="urn:microsoft.com/office/officeart/2005/8/layout/bProcess4"/>
    <dgm:cxn modelId="{BB7C4931-35A3-4510-BF03-5631F0B9E3A3}" type="presParOf" srcId="{B585F05F-2703-494E-9F9D-FB459DB2A603}" destId="{3A40EBF2-7343-4230-B7BC-229C6EB9AE5C}" srcOrd="0" destOrd="0" presId="urn:microsoft.com/office/officeart/2005/8/layout/bProcess4"/>
    <dgm:cxn modelId="{5A89B03E-16CC-4280-9D88-8EB439485837}" type="presParOf" srcId="{B585F05F-2703-494E-9F9D-FB459DB2A603}" destId="{0AD68B0A-DE64-4816-9F20-05721EA959A5}" srcOrd="1" destOrd="0" presId="urn:microsoft.com/office/officeart/2005/8/layout/bProcess4"/>
    <dgm:cxn modelId="{8EA4A864-8F5A-434D-A6D3-0ABF40639971}" type="presParOf" srcId="{07F2AFCA-24CB-41B8-98C3-BE0E5E0265C7}" destId="{86989328-D5A0-48A3-925A-281FADC48845}" srcOrd="15" destOrd="0" presId="urn:microsoft.com/office/officeart/2005/8/layout/bProcess4"/>
    <dgm:cxn modelId="{2A19ACA7-14B6-47E6-8E55-0B030CA9D6D0}" type="presParOf" srcId="{07F2AFCA-24CB-41B8-98C3-BE0E5E0265C7}" destId="{F6790A5B-D876-4A61-9383-583086C0A548}" srcOrd="16" destOrd="0" presId="urn:microsoft.com/office/officeart/2005/8/layout/bProcess4"/>
    <dgm:cxn modelId="{BB57F337-4988-49E3-99F8-17B4D46DF512}" type="presParOf" srcId="{F6790A5B-D876-4A61-9383-583086C0A548}" destId="{61007E72-EA52-4667-B05C-64D820308EA5}" srcOrd="0" destOrd="0" presId="urn:microsoft.com/office/officeart/2005/8/layout/bProcess4"/>
    <dgm:cxn modelId="{A04B7A56-1229-42E7-A5B0-6A2613611C2F}" type="presParOf" srcId="{F6790A5B-D876-4A61-9383-583086C0A548}" destId="{961C58F2-D5B1-419F-AEB9-7779AEBD851F}" srcOrd="1" destOrd="0" presId="urn:microsoft.com/office/officeart/2005/8/layout/bProcess4"/>
    <dgm:cxn modelId="{9058E947-C5DD-4F47-9D23-45619426D65F}" type="presParOf" srcId="{07F2AFCA-24CB-41B8-98C3-BE0E5E0265C7}" destId="{3EF2E13B-3289-4F5C-BD26-CB752AC01F8C}" srcOrd="17" destOrd="0" presId="urn:microsoft.com/office/officeart/2005/8/layout/bProcess4"/>
    <dgm:cxn modelId="{60088362-DA11-4CB4-B9D1-C24C917DB101}" type="presParOf" srcId="{07F2AFCA-24CB-41B8-98C3-BE0E5E0265C7}" destId="{34A65B47-EF2A-4717-BA2B-290A447D737D}" srcOrd="18" destOrd="0" presId="urn:microsoft.com/office/officeart/2005/8/layout/bProcess4"/>
    <dgm:cxn modelId="{D4DDB0EB-C52B-4299-BFE7-5575D78917DA}" type="presParOf" srcId="{34A65B47-EF2A-4717-BA2B-290A447D737D}" destId="{62A4AE7B-3AB8-40A2-B65B-921FFBF5F4FD}" srcOrd="0" destOrd="0" presId="urn:microsoft.com/office/officeart/2005/8/layout/bProcess4"/>
    <dgm:cxn modelId="{555EB316-348D-4B08-922B-FDF1A25662C8}" type="presParOf" srcId="{34A65B47-EF2A-4717-BA2B-290A447D737D}" destId="{2CFC7084-28F5-40C3-B0E6-A3C5F88B80D3}" srcOrd="1" destOrd="0" presId="urn:microsoft.com/office/officeart/2005/8/layout/bProcess4"/>
    <dgm:cxn modelId="{41D9C3E8-5223-4E10-B33B-3595C427E385}" type="presParOf" srcId="{07F2AFCA-24CB-41B8-98C3-BE0E5E0265C7}" destId="{17FB1B38-03A4-41EB-880B-8607F5DBCC89}" srcOrd="19" destOrd="0" presId="urn:microsoft.com/office/officeart/2005/8/layout/bProcess4"/>
    <dgm:cxn modelId="{C05C9105-435F-4FB3-A201-89C4678A3123}" type="presParOf" srcId="{07F2AFCA-24CB-41B8-98C3-BE0E5E0265C7}" destId="{45D43FD7-7AAD-4642-8114-D8B04C2EB9E7}" srcOrd="20" destOrd="0" presId="urn:microsoft.com/office/officeart/2005/8/layout/bProcess4"/>
    <dgm:cxn modelId="{610DB5B8-56B8-4DF7-B58E-6943867F7E3B}" type="presParOf" srcId="{45D43FD7-7AAD-4642-8114-D8B04C2EB9E7}" destId="{D512B4DC-3329-4712-AABF-00D8D99E61F8}" srcOrd="0" destOrd="0" presId="urn:microsoft.com/office/officeart/2005/8/layout/bProcess4"/>
    <dgm:cxn modelId="{CD637078-6D68-4FF7-8248-03A286C2841C}" type="presParOf" srcId="{45D43FD7-7AAD-4642-8114-D8B04C2EB9E7}" destId="{D45CFC0F-BF4E-4CB4-812A-0655F284A34A}" srcOrd="1" destOrd="0" presId="urn:microsoft.com/office/officeart/2005/8/layout/bProcess4"/>
    <dgm:cxn modelId="{58A59D77-B50D-46B1-ABCB-63AE786AEC14}" type="presParOf" srcId="{07F2AFCA-24CB-41B8-98C3-BE0E5E0265C7}" destId="{A799E69B-E488-4ACE-8007-142D8D8B1751}" srcOrd="21" destOrd="0" presId="urn:microsoft.com/office/officeart/2005/8/layout/bProcess4"/>
    <dgm:cxn modelId="{CA231538-764D-4A7E-AD48-8BFC494C60BE}" type="presParOf" srcId="{07F2AFCA-24CB-41B8-98C3-BE0E5E0265C7}" destId="{BA63BB2B-4296-4BC2-8F11-26C4ADC18EDC}" srcOrd="22" destOrd="0" presId="urn:microsoft.com/office/officeart/2005/8/layout/bProcess4"/>
    <dgm:cxn modelId="{3B456353-62EE-48AF-AB06-5DC9398627EB}" type="presParOf" srcId="{BA63BB2B-4296-4BC2-8F11-26C4ADC18EDC}" destId="{341BB3B9-75AA-4FE8-8222-D774134EECCB}" srcOrd="0" destOrd="0" presId="urn:microsoft.com/office/officeart/2005/8/layout/bProcess4"/>
    <dgm:cxn modelId="{A3AA2A4A-EF2D-4D84-8103-4B560A9391C1}" type="presParOf" srcId="{BA63BB2B-4296-4BC2-8F11-26C4ADC18EDC}" destId="{3DD7C551-094B-4041-834A-F71A7A0F6CC7}" srcOrd="1" destOrd="0" presId="urn:microsoft.com/office/officeart/2005/8/layout/bProcess4"/>
    <dgm:cxn modelId="{CD40D044-B2D6-4170-B84E-8EFE2257B314}" type="presParOf" srcId="{07F2AFCA-24CB-41B8-98C3-BE0E5E0265C7}" destId="{06D99A5D-42DC-4377-908E-E1F4295A12A0}" srcOrd="23" destOrd="0" presId="urn:microsoft.com/office/officeart/2005/8/layout/bProcess4"/>
    <dgm:cxn modelId="{A85AD6D8-8381-48E9-AC8E-B113B24C91E9}" type="presParOf" srcId="{07F2AFCA-24CB-41B8-98C3-BE0E5E0265C7}" destId="{8EE43597-A041-4148-ADD0-A5BA3E7D7C52}" srcOrd="24" destOrd="0" presId="urn:microsoft.com/office/officeart/2005/8/layout/bProcess4"/>
    <dgm:cxn modelId="{835BFAEC-94F4-47CE-9B17-B25F9E237E2F}" type="presParOf" srcId="{8EE43597-A041-4148-ADD0-A5BA3E7D7C52}" destId="{86F3C003-61F8-4FA5-B52C-FE443B30A3AA}" srcOrd="0" destOrd="0" presId="urn:microsoft.com/office/officeart/2005/8/layout/bProcess4"/>
    <dgm:cxn modelId="{AC467DF6-20FE-436A-91DC-FB5916F5866E}" type="presParOf" srcId="{8EE43597-A041-4148-ADD0-A5BA3E7D7C52}" destId="{8215EC67-3272-405F-B873-0088048CD8C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B6FE9-C80C-41EA-A56B-352516221D1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47CE5493-9307-4A38-8F8D-F99EF403A97C}">
      <dgm:prSet phldrT="[Text]"/>
      <dgm:spPr/>
      <dgm:t>
        <a:bodyPr/>
        <a:lstStyle/>
        <a:p>
          <a:r>
            <a:rPr lang="cs-CZ" b="1" i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VZLYKAT</a:t>
          </a:r>
          <a:endParaRPr lang="cs-CZ" b="1" i="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46C669D3-D322-4FA4-A9E8-B6258D78EB25}" type="parTrans" cxnId="{E48AD68C-73FF-41DE-9E20-2EAA1294D609}">
      <dgm:prSet/>
      <dgm:spPr/>
      <dgm:t>
        <a:bodyPr/>
        <a:lstStyle/>
        <a:p>
          <a:endParaRPr lang="cs-CZ"/>
        </a:p>
      </dgm:t>
    </dgm:pt>
    <dgm:pt modelId="{6193BF4F-E90F-4457-908E-2960DCC7C85E}" type="sibTrans" cxnId="{E48AD68C-73FF-41DE-9E20-2EAA1294D609}">
      <dgm:prSet/>
      <dgm:spPr/>
      <dgm:t>
        <a:bodyPr/>
        <a:lstStyle/>
        <a:p>
          <a:endParaRPr lang="cs-CZ"/>
        </a:p>
      </dgm:t>
    </dgm:pt>
    <dgm:pt modelId="{9D8B8542-0819-4572-8697-4A776B73F94D}">
      <dgm:prSet phldrT="[Text]"/>
      <dgm:spPr/>
      <dgm:t>
        <a:bodyPr/>
        <a:lstStyle/>
        <a:p>
          <a:r>
            <a:rPr lang="cs-CZ" b="1" i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LYSÝ</a:t>
          </a:r>
          <a:endParaRPr lang="cs-CZ" b="1" i="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53EA7BB5-AEA6-4938-88FC-ED0698CE44E2}" type="parTrans" cxnId="{4FF04161-8F14-460F-9F40-EE663CC819A1}">
      <dgm:prSet/>
      <dgm:spPr/>
      <dgm:t>
        <a:bodyPr/>
        <a:lstStyle/>
        <a:p>
          <a:endParaRPr lang="cs-CZ"/>
        </a:p>
      </dgm:t>
    </dgm:pt>
    <dgm:pt modelId="{FF323468-846F-4023-BF59-829C38A4B082}" type="sibTrans" cxnId="{4FF04161-8F14-460F-9F40-EE663CC819A1}">
      <dgm:prSet/>
      <dgm:spPr/>
      <dgm:t>
        <a:bodyPr/>
        <a:lstStyle/>
        <a:p>
          <a:endParaRPr lang="cs-CZ"/>
        </a:p>
      </dgm:t>
    </dgm:pt>
    <dgm:pt modelId="{BEF3A367-DA79-4CE2-AA64-AE3F6C7527A6}">
      <dgm:prSet phldrT="[Text]"/>
      <dgm:spPr/>
      <dgm:t>
        <a:bodyPr/>
        <a:lstStyle/>
        <a:p>
          <a:r>
            <a:rPr lang="cs-CZ" b="1" i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LÝTKO</a:t>
          </a:r>
        </a:p>
      </dgm:t>
    </dgm:pt>
    <dgm:pt modelId="{AC1487BD-6CCF-48AD-927B-FB0756B3E85E}" type="parTrans" cxnId="{205AA9CE-1E7D-4CAC-A805-9EDB120371C5}">
      <dgm:prSet/>
      <dgm:spPr/>
      <dgm:t>
        <a:bodyPr/>
        <a:lstStyle/>
        <a:p>
          <a:endParaRPr lang="cs-CZ"/>
        </a:p>
      </dgm:t>
    </dgm:pt>
    <dgm:pt modelId="{28DC99DF-C75A-4368-BEC1-A516BF428171}" type="sibTrans" cxnId="{205AA9CE-1E7D-4CAC-A805-9EDB120371C5}">
      <dgm:prSet/>
      <dgm:spPr/>
      <dgm:t>
        <a:bodyPr/>
        <a:lstStyle/>
        <a:p>
          <a:endParaRPr lang="cs-CZ"/>
        </a:p>
      </dgm:t>
    </dgm:pt>
    <dgm:pt modelId="{70B5D604-3303-470D-93FF-26474B6DF42C}">
      <dgm:prSet phldrT="[Text]"/>
      <dgm:spPr/>
      <dgm:t>
        <a:bodyPr/>
        <a:lstStyle/>
        <a:p>
          <a:r>
            <a:rPr lang="cs-CZ" b="1" i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LÝKO</a:t>
          </a:r>
        </a:p>
      </dgm:t>
    </dgm:pt>
    <dgm:pt modelId="{01186F38-BDAF-49E2-80DC-0C72BCC58CF1}" type="parTrans" cxnId="{E5542A32-4613-454A-A9CD-409B82113687}">
      <dgm:prSet/>
      <dgm:spPr/>
      <dgm:t>
        <a:bodyPr/>
        <a:lstStyle/>
        <a:p>
          <a:endParaRPr lang="cs-CZ"/>
        </a:p>
      </dgm:t>
    </dgm:pt>
    <dgm:pt modelId="{1AAB9AE7-BB46-4B60-A592-B50F58434653}" type="sibTrans" cxnId="{E5542A32-4613-454A-A9CD-409B82113687}">
      <dgm:prSet/>
      <dgm:spPr/>
      <dgm:t>
        <a:bodyPr/>
        <a:lstStyle/>
        <a:p>
          <a:endParaRPr lang="cs-CZ"/>
        </a:p>
      </dgm:t>
    </dgm:pt>
    <dgm:pt modelId="{975F1909-967E-4A67-A3F2-F715E80CBA87}" type="pres">
      <dgm:prSet presAssocID="{9F3B6FE9-C80C-41EA-A56B-352516221D1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6EF4EE5B-ACDD-46D3-BF8C-A1E9179928D0}" type="pres">
      <dgm:prSet presAssocID="{47CE5493-9307-4A38-8F8D-F99EF403A97C}" presName="composite" presStyleCnt="0"/>
      <dgm:spPr/>
    </dgm:pt>
    <dgm:pt modelId="{5EA8DDFE-5CA7-4181-A6E1-F9B718D81DB8}" type="pres">
      <dgm:prSet presAssocID="{47CE5493-9307-4A38-8F8D-F99EF403A97C}" presName="LShape" presStyleLbl="alignNode1" presStyleIdx="0" presStyleCnt="7"/>
      <dgm:spPr/>
      <dgm:t>
        <a:bodyPr/>
        <a:lstStyle/>
        <a:p>
          <a:endParaRPr lang="cs-CZ"/>
        </a:p>
      </dgm:t>
    </dgm:pt>
    <dgm:pt modelId="{0D89BBA2-D57C-4F3A-B6B2-23496269123F}" type="pres">
      <dgm:prSet presAssocID="{47CE5493-9307-4A38-8F8D-F99EF403A97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842911-689F-4A8E-B604-061C98C75B44}" type="pres">
      <dgm:prSet presAssocID="{47CE5493-9307-4A38-8F8D-F99EF403A97C}" presName="Triangle" presStyleLbl="alignNode1" presStyleIdx="1" presStyleCnt="7"/>
      <dgm:spPr/>
    </dgm:pt>
    <dgm:pt modelId="{6D6FCACD-66DE-46CA-894B-24FA158425E9}" type="pres">
      <dgm:prSet presAssocID="{6193BF4F-E90F-4457-908E-2960DCC7C85E}" presName="sibTrans" presStyleCnt="0"/>
      <dgm:spPr/>
    </dgm:pt>
    <dgm:pt modelId="{EEE8B6C4-1038-40EB-A608-8E56DE5B70BF}" type="pres">
      <dgm:prSet presAssocID="{6193BF4F-E90F-4457-908E-2960DCC7C85E}" presName="space" presStyleCnt="0"/>
      <dgm:spPr/>
    </dgm:pt>
    <dgm:pt modelId="{AFF1905D-4959-45EA-8A9F-5EDEEAE48734}" type="pres">
      <dgm:prSet presAssocID="{9D8B8542-0819-4572-8697-4A776B73F94D}" presName="composite" presStyleCnt="0"/>
      <dgm:spPr/>
    </dgm:pt>
    <dgm:pt modelId="{04E3C2A7-9217-4899-AF16-990ABEDFB1DF}" type="pres">
      <dgm:prSet presAssocID="{9D8B8542-0819-4572-8697-4A776B73F94D}" presName="LShape" presStyleLbl="alignNode1" presStyleIdx="2" presStyleCnt="7"/>
      <dgm:spPr/>
    </dgm:pt>
    <dgm:pt modelId="{EBDCC9EB-4CEE-4F0F-A071-600C0C27E212}" type="pres">
      <dgm:prSet presAssocID="{9D8B8542-0819-4572-8697-4A776B73F94D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1AC383-1965-43DC-9E85-DC5349F4BE15}" type="pres">
      <dgm:prSet presAssocID="{9D8B8542-0819-4572-8697-4A776B73F94D}" presName="Triangle" presStyleLbl="alignNode1" presStyleIdx="3" presStyleCnt="7"/>
      <dgm:spPr/>
    </dgm:pt>
    <dgm:pt modelId="{F227BCE0-0EC9-4669-B725-AA72FCCB5EEB}" type="pres">
      <dgm:prSet presAssocID="{FF323468-846F-4023-BF59-829C38A4B082}" presName="sibTrans" presStyleCnt="0"/>
      <dgm:spPr/>
    </dgm:pt>
    <dgm:pt modelId="{5FEEAC8E-C607-44C6-BFA6-DB16EF6DB53A}" type="pres">
      <dgm:prSet presAssocID="{FF323468-846F-4023-BF59-829C38A4B082}" presName="space" presStyleCnt="0"/>
      <dgm:spPr/>
    </dgm:pt>
    <dgm:pt modelId="{33D47BBD-1620-45FF-A6F9-E433894C1B80}" type="pres">
      <dgm:prSet presAssocID="{BEF3A367-DA79-4CE2-AA64-AE3F6C7527A6}" presName="composite" presStyleCnt="0"/>
      <dgm:spPr/>
    </dgm:pt>
    <dgm:pt modelId="{0B3D9776-7366-42B6-BAC2-1F329A5A02CD}" type="pres">
      <dgm:prSet presAssocID="{BEF3A367-DA79-4CE2-AA64-AE3F6C7527A6}" presName="LShape" presStyleLbl="alignNode1" presStyleIdx="4" presStyleCnt="7"/>
      <dgm:spPr/>
    </dgm:pt>
    <dgm:pt modelId="{EE35055A-D117-475E-9A7B-910F377DCA6B}" type="pres">
      <dgm:prSet presAssocID="{BEF3A367-DA79-4CE2-AA64-AE3F6C7527A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45A21A-E9D8-4884-8D86-C7B52805EA6A}" type="pres">
      <dgm:prSet presAssocID="{BEF3A367-DA79-4CE2-AA64-AE3F6C7527A6}" presName="Triangle" presStyleLbl="alignNode1" presStyleIdx="5" presStyleCnt="7"/>
      <dgm:spPr/>
    </dgm:pt>
    <dgm:pt modelId="{0EE34E3C-7484-4755-96E7-CF7822A8FF2F}" type="pres">
      <dgm:prSet presAssocID="{28DC99DF-C75A-4368-BEC1-A516BF428171}" presName="sibTrans" presStyleCnt="0"/>
      <dgm:spPr/>
    </dgm:pt>
    <dgm:pt modelId="{673761BC-A610-4A13-80D4-FAC91C4EE68D}" type="pres">
      <dgm:prSet presAssocID="{28DC99DF-C75A-4368-BEC1-A516BF428171}" presName="space" presStyleCnt="0"/>
      <dgm:spPr/>
    </dgm:pt>
    <dgm:pt modelId="{878483AE-98F7-4876-9919-4065934A2991}" type="pres">
      <dgm:prSet presAssocID="{70B5D604-3303-470D-93FF-26474B6DF42C}" presName="composite" presStyleCnt="0"/>
      <dgm:spPr/>
    </dgm:pt>
    <dgm:pt modelId="{5EEBAE54-E7D0-4AF6-B37E-7C1BC2BE265B}" type="pres">
      <dgm:prSet presAssocID="{70B5D604-3303-470D-93FF-26474B6DF42C}" presName="LShape" presStyleLbl="alignNode1" presStyleIdx="6" presStyleCnt="7"/>
      <dgm:spPr/>
    </dgm:pt>
    <dgm:pt modelId="{BED44361-A673-447F-9882-17B6C91116E4}" type="pres">
      <dgm:prSet presAssocID="{70B5D604-3303-470D-93FF-26474B6DF42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F984F33-533D-46A9-BB67-9C0183638753}" type="presOf" srcId="{70B5D604-3303-470D-93FF-26474B6DF42C}" destId="{BED44361-A673-447F-9882-17B6C91116E4}" srcOrd="0" destOrd="0" presId="urn:microsoft.com/office/officeart/2009/3/layout/StepUpProcess"/>
    <dgm:cxn modelId="{205AA9CE-1E7D-4CAC-A805-9EDB120371C5}" srcId="{9F3B6FE9-C80C-41EA-A56B-352516221D1B}" destId="{BEF3A367-DA79-4CE2-AA64-AE3F6C7527A6}" srcOrd="2" destOrd="0" parTransId="{AC1487BD-6CCF-48AD-927B-FB0756B3E85E}" sibTransId="{28DC99DF-C75A-4368-BEC1-A516BF428171}"/>
    <dgm:cxn modelId="{E5542A32-4613-454A-A9CD-409B82113687}" srcId="{9F3B6FE9-C80C-41EA-A56B-352516221D1B}" destId="{70B5D604-3303-470D-93FF-26474B6DF42C}" srcOrd="3" destOrd="0" parTransId="{01186F38-BDAF-49E2-80DC-0C72BCC58CF1}" sibTransId="{1AAB9AE7-BB46-4B60-A592-B50F58434653}"/>
    <dgm:cxn modelId="{E48AD68C-73FF-41DE-9E20-2EAA1294D609}" srcId="{9F3B6FE9-C80C-41EA-A56B-352516221D1B}" destId="{47CE5493-9307-4A38-8F8D-F99EF403A97C}" srcOrd="0" destOrd="0" parTransId="{46C669D3-D322-4FA4-A9E8-B6258D78EB25}" sibTransId="{6193BF4F-E90F-4457-908E-2960DCC7C85E}"/>
    <dgm:cxn modelId="{3864E69A-805E-48C6-8E79-E50E8323151A}" type="presOf" srcId="{9F3B6FE9-C80C-41EA-A56B-352516221D1B}" destId="{975F1909-967E-4A67-A3F2-F715E80CBA87}" srcOrd="0" destOrd="0" presId="urn:microsoft.com/office/officeart/2009/3/layout/StepUpProcess"/>
    <dgm:cxn modelId="{3D7BDDAC-72DF-4BF7-979D-7B3661D140FD}" type="presOf" srcId="{BEF3A367-DA79-4CE2-AA64-AE3F6C7527A6}" destId="{EE35055A-D117-475E-9A7B-910F377DCA6B}" srcOrd="0" destOrd="0" presId="urn:microsoft.com/office/officeart/2009/3/layout/StepUpProcess"/>
    <dgm:cxn modelId="{D3B93234-0198-4564-9A65-2BA8214795FB}" type="presOf" srcId="{47CE5493-9307-4A38-8F8D-F99EF403A97C}" destId="{0D89BBA2-D57C-4F3A-B6B2-23496269123F}" srcOrd="0" destOrd="0" presId="urn:microsoft.com/office/officeart/2009/3/layout/StepUpProcess"/>
    <dgm:cxn modelId="{9335AA33-1115-4B50-813E-552B1A697E3D}" type="presOf" srcId="{9D8B8542-0819-4572-8697-4A776B73F94D}" destId="{EBDCC9EB-4CEE-4F0F-A071-600C0C27E212}" srcOrd="0" destOrd="0" presId="urn:microsoft.com/office/officeart/2009/3/layout/StepUpProcess"/>
    <dgm:cxn modelId="{4FF04161-8F14-460F-9F40-EE663CC819A1}" srcId="{9F3B6FE9-C80C-41EA-A56B-352516221D1B}" destId="{9D8B8542-0819-4572-8697-4A776B73F94D}" srcOrd="1" destOrd="0" parTransId="{53EA7BB5-AEA6-4938-88FC-ED0698CE44E2}" sibTransId="{FF323468-846F-4023-BF59-829C38A4B082}"/>
    <dgm:cxn modelId="{05F3E74E-3E23-4AC3-880C-2B633C0875CE}" type="presParOf" srcId="{975F1909-967E-4A67-A3F2-F715E80CBA87}" destId="{6EF4EE5B-ACDD-46D3-BF8C-A1E9179928D0}" srcOrd="0" destOrd="0" presId="urn:microsoft.com/office/officeart/2009/3/layout/StepUpProcess"/>
    <dgm:cxn modelId="{5D10C16B-D171-420E-B2CC-677338140AC2}" type="presParOf" srcId="{6EF4EE5B-ACDD-46D3-BF8C-A1E9179928D0}" destId="{5EA8DDFE-5CA7-4181-A6E1-F9B718D81DB8}" srcOrd="0" destOrd="0" presId="urn:microsoft.com/office/officeart/2009/3/layout/StepUpProcess"/>
    <dgm:cxn modelId="{26A3DBE4-35B0-4979-95F1-894DB6B50D73}" type="presParOf" srcId="{6EF4EE5B-ACDD-46D3-BF8C-A1E9179928D0}" destId="{0D89BBA2-D57C-4F3A-B6B2-23496269123F}" srcOrd="1" destOrd="0" presId="urn:microsoft.com/office/officeart/2009/3/layout/StepUpProcess"/>
    <dgm:cxn modelId="{C4CA941E-27DB-41AD-9E84-2C772A25AC68}" type="presParOf" srcId="{6EF4EE5B-ACDD-46D3-BF8C-A1E9179928D0}" destId="{4A842911-689F-4A8E-B604-061C98C75B44}" srcOrd="2" destOrd="0" presId="urn:microsoft.com/office/officeart/2009/3/layout/StepUpProcess"/>
    <dgm:cxn modelId="{603FB8B0-D257-485C-AACA-97A0BEA194CA}" type="presParOf" srcId="{975F1909-967E-4A67-A3F2-F715E80CBA87}" destId="{6D6FCACD-66DE-46CA-894B-24FA158425E9}" srcOrd="1" destOrd="0" presId="urn:microsoft.com/office/officeart/2009/3/layout/StepUpProcess"/>
    <dgm:cxn modelId="{6A44CE78-D293-4A4A-A10D-17F9E68BCCB5}" type="presParOf" srcId="{6D6FCACD-66DE-46CA-894B-24FA158425E9}" destId="{EEE8B6C4-1038-40EB-A608-8E56DE5B70BF}" srcOrd="0" destOrd="0" presId="urn:microsoft.com/office/officeart/2009/3/layout/StepUpProcess"/>
    <dgm:cxn modelId="{39D85AC7-1FCA-4A76-93E1-5E7C3152074D}" type="presParOf" srcId="{975F1909-967E-4A67-A3F2-F715E80CBA87}" destId="{AFF1905D-4959-45EA-8A9F-5EDEEAE48734}" srcOrd="2" destOrd="0" presId="urn:microsoft.com/office/officeart/2009/3/layout/StepUpProcess"/>
    <dgm:cxn modelId="{D2A71A1B-0FAA-4B82-AA3B-923BB57C0B46}" type="presParOf" srcId="{AFF1905D-4959-45EA-8A9F-5EDEEAE48734}" destId="{04E3C2A7-9217-4899-AF16-990ABEDFB1DF}" srcOrd="0" destOrd="0" presId="urn:microsoft.com/office/officeart/2009/3/layout/StepUpProcess"/>
    <dgm:cxn modelId="{74339F18-87CD-45D9-998E-120539736EB0}" type="presParOf" srcId="{AFF1905D-4959-45EA-8A9F-5EDEEAE48734}" destId="{EBDCC9EB-4CEE-4F0F-A071-600C0C27E212}" srcOrd="1" destOrd="0" presId="urn:microsoft.com/office/officeart/2009/3/layout/StepUpProcess"/>
    <dgm:cxn modelId="{B502F9DB-ECF6-4806-BCBE-DBEFB077E6BE}" type="presParOf" srcId="{AFF1905D-4959-45EA-8A9F-5EDEEAE48734}" destId="{511AC383-1965-43DC-9E85-DC5349F4BE15}" srcOrd="2" destOrd="0" presId="urn:microsoft.com/office/officeart/2009/3/layout/StepUpProcess"/>
    <dgm:cxn modelId="{90376ECE-1F83-4A32-9274-E0B8776BAEDA}" type="presParOf" srcId="{975F1909-967E-4A67-A3F2-F715E80CBA87}" destId="{F227BCE0-0EC9-4669-B725-AA72FCCB5EEB}" srcOrd="3" destOrd="0" presId="urn:microsoft.com/office/officeart/2009/3/layout/StepUpProcess"/>
    <dgm:cxn modelId="{2FF649F5-6EEC-4888-A63B-CCE6216C6321}" type="presParOf" srcId="{F227BCE0-0EC9-4669-B725-AA72FCCB5EEB}" destId="{5FEEAC8E-C607-44C6-BFA6-DB16EF6DB53A}" srcOrd="0" destOrd="0" presId="urn:microsoft.com/office/officeart/2009/3/layout/StepUpProcess"/>
    <dgm:cxn modelId="{AB0E666A-4706-40BD-8EA7-C49BC7040FA9}" type="presParOf" srcId="{975F1909-967E-4A67-A3F2-F715E80CBA87}" destId="{33D47BBD-1620-45FF-A6F9-E433894C1B80}" srcOrd="4" destOrd="0" presId="urn:microsoft.com/office/officeart/2009/3/layout/StepUpProcess"/>
    <dgm:cxn modelId="{D2135B3D-CE21-4211-B90F-679C68DCAE68}" type="presParOf" srcId="{33D47BBD-1620-45FF-A6F9-E433894C1B80}" destId="{0B3D9776-7366-42B6-BAC2-1F329A5A02CD}" srcOrd="0" destOrd="0" presId="urn:microsoft.com/office/officeart/2009/3/layout/StepUpProcess"/>
    <dgm:cxn modelId="{82620B21-8655-4253-A464-300FFD3EA8A7}" type="presParOf" srcId="{33D47BBD-1620-45FF-A6F9-E433894C1B80}" destId="{EE35055A-D117-475E-9A7B-910F377DCA6B}" srcOrd="1" destOrd="0" presId="urn:microsoft.com/office/officeart/2009/3/layout/StepUpProcess"/>
    <dgm:cxn modelId="{CE2A72AA-BF5E-4B2B-A933-17ADC00BCB5E}" type="presParOf" srcId="{33D47BBD-1620-45FF-A6F9-E433894C1B80}" destId="{F845A21A-E9D8-4884-8D86-C7B52805EA6A}" srcOrd="2" destOrd="0" presId="urn:microsoft.com/office/officeart/2009/3/layout/StepUpProcess"/>
    <dgm:cxn modelId="{3ECE93EF-40D8-40D5-A741-758D42D411B8}" type="presParOf" srcId="{975F1909-967E-4A67-A3F2-F715E80CBA87}" destId="{0EE34E3C-7484-4755-96E7-CF7822A8FF2F}" srcOrd="5" destOrd="0" presId="urn:microsoft.com/office/officeart/2009/3/layout/StepUpProcess"/>
    <dgm:cxn modelId="{CF3F63CE-957F-43D9-A262-FC1428C66666}" type="presParOf" srcId="{0EE34E3C-7484-4755-96E7-CF7822A8FF2F}" destId="{673761BC-A610-4A13-80D4-FAC91C4EE68D}" srcOrd="0" destOrd="0" presId="urn:microsoft.com/office/officeart/2009/3/layout/StepUpProcess"/>
    <dgm:cxn modelId="{2D534828-B851-4F39-B823-76F30ADCD4B9}" type="presParOf" srcId="{975F1909-967E-4A67-A3F2-F715E80CBA87}" destId="{878483AE-98F7-4876-9919-4065934A2991}" srcOrd="6" destOrd="0" presId="urn:microsoft.com/office/officeart/2009/3/layout/StepUpProcess"/>
    <dgm:cxn modelId="{26337850-07F7-404A-8AC0-6FEC52320A3C}" type="presParOf" srcId="{878483AE-98F7-4876-9919-4065934A2991}" destId="{5EEBAE54-E7D0-4AF6-B37E-7C1BC2BE265B}" srcOrd="0" destOrd="0" presId="urn:microsoft.com/office/officeart/2009/3/layout/StepUpProcess"/>
    <dgm:cxn modelId="{104BE038-B878-4E0C-BBCD-EF2D4AC8C0F4}" type="presParOf" srcId="{878483AE-98F7-4876-9919-4065934A2991}" destId="{BED44361-A673-447F-9882-17B6C91116E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8CE98-1ADF-4917-B8D9-D750CE07B56D}">
      <dsp:nvSpPr>
        <dsp:cNvPr id="0" name=""/>
        <dsp:cNvSpPr/>
      </dsp:nvSpPr>
      <dsp:spPr>
        <a:xfrm rot="5400000">
          <a:off x="-276176" y="1538731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6D337-9B59-4980-9A3F-3502C0335771}">
      <dsp:nvSpPr>
        <dsp:cNvPr id="0" name=""/>
        <dsp:cNvSpPr/>
      </dsp:nvSpPr>
      <dsp:spPr>
        <a:xfrm>
          <a:off x="4208" y="754519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SLYŠET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88" y="783399"/>
        <a:ext cx="1585625" cy="928271"/>
      </dsp:txXfrm>
    </dsp:sp>
    <dsp:sp modelId="{F2541F97-D17B-4C03-8360-6DDB0D6F7101}">
      <dsp:nvSpPr>
        <dsp:cNvPr id="0" name=""/>
        <dsp:cNvSpPr/>
      </dsp:nvSpPr>
      <dsp:spPr>
        <a:xfrm rot="5400000">
          <a:off x="-276176" y="2771270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1673025"/>
                <a:satOff val="-414"/>
                <a:lumOff val="83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673025"/>
                <a:satOff val="-414"/>
                <a:lumOff val="83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D7C07A-BCBB-4EA3-9139-FED20AC6A1FA}">
      <dsp:nvSpPr>
        <dsp:cNvPr id="0" name=""/>
        <dsp:cNvSpPr/>
      </dsp:nvSpPr>
      <dsp:spPr>
        <a:xfrm>
          <a:off x="4208" y="1987058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533606"/>
                <a:satOff val="-380"/>
                <a:lumOff val="76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533606"/>
                <a:satOff val="-380"/>
                <a:lumOff val="76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solidFill>
                <a:schemeClr val="tx1">
                  <a:lumMod val="65000"/>
                  <a:lumOff val="35000"/>
                </a:schemeClr>
              </a:solidFill>
            </a:rPr>
            <a:t>MLÝN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88" y="2015938"/>
        <a:ext cx="1585625" cy="928271"/>
      </dsp:txXfrm>
    </dsp:sp>
    <dsp:sp modelId="{A25BA00A-4DB1-4909-A2F5-58504CF8E49F}">
      <dsp:nvSpPr>
        <dsp:cNvPr id="0" name=""/>
        <dsp:cNvSpPr/>
      </dsp:nvSpPr>
      <dsp:spPr>
        <a:xfrm rot="5400000">
          <a:off x="-276176" y="4003809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3346049"/>
                <a:satOff val="-828"/>
                <a:lumOff val="167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3346049"/>
                <a:satOff val="-828"/>
                <a:lumOff val="167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DF64E4-857A-4C33-B818-9D50C48FD62B}">
      <dsp:nvSpPr>
        <dsp:cNvPr id="0" name=""/>
        <dsp:cNvSpPr/>
      </dsp:nvSpPr>
      <dsp:spPr>
        <a:xfrm>
          <a:off x="4208" y="321959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067212"/>
                <a:satOff val="-759"/>
                <a:lumOff val="153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3067212"/>
                <a:satOff val="-759"/>
                <a:lumOff val="153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BLÝSKAT SE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88" y="3248477"/>
        <a:ext cx="1585625" cy="928271"/>
      </dsp:txXfrm>
    </dsp:sp>
    <dsp:sp modelId="{62D9B28A-6830-4F86-AF5F-20A95B164E8A}">
      <dsp:nvSpPr>
        <dsp:cNvPr id="0" name=""/>
        <dsp:cNvSpPr/>
      </dsp:nvSpPr>
      <dsp:spPr>
        <a:xfrm>
          <a:off x="340092" y="4620079"/>
          <a:ext cx="2178495" cy="147904"/>
        </a:xfrm>
        <a:prstGeom prst="rect">
          <a:avLst/>
        </a:prstGeom>
        <a:gradFill rotWithShape="0">
          <a:gsLst>
            <a:gs pos="0">
              <a:schemeClr val="accent4">
                <a:hueOff val="5019074"/>
                <a:satOff val="-1242"/>
                <a:lumOff val="2513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5019074"/>
                <a:satOff val="-1242"/>
                <a:lumOff val="2513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7D88B-6B8B-416B-A438-848338AE2E9A}">
      <dsp:nvSpPr>
        <dsp:cNvPr id="0" name=""/>
        <dsp:cNvSpPr/>
      </dsp:nvSpPr>
      <dsp:spPr>
        <a:xfrm>
          <a:off x="4208" y="445213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600817"/>
                <a:satOff val="-1139"/>
                <a:lumOff val="2304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4600817"/>
                <a:satOff val="-1139"/>
                <a:lumOff val="2304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solidFill>
                <a:schemeClr val="tx1">
                  <a:lumMod val="65000"/>
                  <a:lumOff val="35000"/>
                </a:schemeClr>
              </a:solidFill>
            </a:rPr>
            <a:t>POLYKAT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88" y="4481017"/>
        <a:ext cx="1585625" cy="928271"/>
      </dsp:txXfrm>
    </dsp:sp>
    <dsp:sp modelId="{A20A83F8-5E73-491D-B32E-F4D064196AC2}">
      <dsp:nvSpPr>
        <dsp:cNvPr id="0" name=""/>
        <dsp:cNvSpPr/>
      </dsp:nvSpPr>
      <dsp:spPr>
        <a:xfrm rot="16200000">
          <a:off x="1909526" y="4003809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6692098"/>
                <a:satOff val="-1656"/>
                <a:lumOff val="3351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6692098"/>
                <a:satOff val="-1656"/>
                <a:lumOff val="3351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BF7C1-D823-4D53-BE0B-95A34E52CD23}">
      <dsp:nvSpPr>
        <dsp:cNvPr id="0" name=""/>
        <dsp:cNvSpPr/>
      </dsp:nvSpPr>
      <dsp:spPr>
        <a:xfrm>
          <a:off x="2189911" y="445213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134423"/>
                <a:satOff val="-1518"/>
                <a:lumOff val="3072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6134423"/>
                <a:satOff val="-1518"/>
                <a:lumOff val="3072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PLYNOUT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18791" y="4481017"/>
        <a:ext cx="1585625" cy="928271"/>
      </dsp:txXfrm>
    </dsp:sp>
    <dsp:sp modelId="{90B52702-4BE1-4C1D-9056-86ACDC4FBCAE}">
      <dsp:nvSpPr>
        <dsp:cNvPr id="0" name=""/>
        <dsp:cNvSpPr/>
      </dsp:nvSpPr>
      <dsp:spPr>
        <a:xfrm rot="16200000">
          <a:off x="1909526" y="2771270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8365123"/>
                <a:satOff val="-2070"/>
                <a:lumOff val="4189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8365123"/>
                <a:satOff val="-2070"/>
                <a:lumOff val="4189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BE1CD6-A9DC-4479-9218-4F769F18586B}">
      <dsp:nvSpPr>
        <dsp:cNvPr id="0" name=""/>
        <dsp:cNvSpPr/>
      </dsp:nvSpPr>
      <dsp:spPr>
        <a:xfrm>
          <a:off x="2189911" y="321959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668029"/>
                <a:satOff val="-1898"/>
                <a:lumOff val="384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7668029"/>
                <a:satOff val="-1898"/>
                <a:lumOff val="384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PLÝTVAT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18791" y="3248477"/>
        <a:ext cx="1585625" cy="928271"/>
      </dsp:txXfrm>
    </dsp:sp>
    <dsp:sp modelId="{4B83254D-9924-4070-AFDB-C771C42AC307}">
      <dsp:nvSpPr>
        <dsp:cNvPr id="0" name=""/>
        <dsp:cNvSpPr/>
      </dsp:nvSpPr>
      <dsp:spPr>
        <a:xfrm rot="16200000">
          <a:off x="1909526" y="1538731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10038148"/>
                <a:satOff val="-2485"/>
                <a:lumOff val="5027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0038148"/>
                <a:satOff val="-2485"/>
                <a:lumOff val="5027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8DEBFA-0DC2-445F-80A4-AE901D3E71D9}">
      <dsp:nvSpPr>
        <dsp:cNvPr id="0" name=""/>
        <dsp:cNvSpPr/>
      </dsp:nvSpPr>
      <dsp:spPr>
        <a:xfrm>
          <a:off x="2189911" y="1987058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201635"/>
                <a:satOff val="-2277"/>
                <a:lumOff val="460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9201635"/>
                <a:satOff val="-2277"/>
                <a:lumOff val="460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VZLYKAT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18791" y="2015938"/>
        <a:ext cx="1585625" cy="928271"/>
      </dsp:txXfrm>
    </dsp:sp>
    <dsp:sp modelId="{86989328-D5A0-48A3-925A-281FADC48845}">
      <dsp:nvSpPr>
        <dsp:cNvPr id="0" name=""/>
        <dsp:cNvSpPr/>
      </dsp:nvSpPr>
      <dsp:spPr>
        <a:xfrm>
          <a:off x="2525795" y="922461"/>
          <a:ext cx="2178495" cy="147904"/>
        </a:xfrm>
        <a:prstGeom prst="rect">
          <a:avLst/>
        </a:prstGeom>
        <a:gradFill rotWithShape="0">
          <a:gsLst>
            <a:gs pos="0">
              <a:schemeClr val="accent4">
                <a:hueOff val="11711171"/>
                <a:satOff val="-2899"/>
                <a:lumOff val="5865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1711171"/>
                <a:satOff val="-2899"/>
                <a:lumOff val="5865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D68B0A-DE64-4816-9F20-05721EA959A5}">
      <dsp:nvSpPr>
        <dsp:cNvPr id="0" name=""/>
        <dsp:cNvSpPr/>
      </dsp:nvSpPr>
      <dsp:spPr>
        <a:xfrm>
          <a:off x="2189911" y="754519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735240"/>
                <a:satOff val="-2657"/>
                <a:lumOff val="537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0735240"/>
                <a:satOff val="-2657"/>
                <a:lumOff val="537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LYSÝ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18791" y="783399"/>
        <a:ext cx="1585625" cy="928271"/>
      </dsp:txXfrm>
    </dsp:sp>
    <dsp:sp modelId="{3EF2E13B-3289-4F5C-BD26-CB752AC01F8C}">
      <dsp:nvSpPr>
        <dsp:cNvPr id="0" name=""/>
        <dsp:cNvSpPr/>
      </dsp:nvSpPr>
      <dsp:spPr>
        <a:xfrm rot="5400000">
          <a:off x="4095229" y="1538731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13384197"/>
                <a:satOff val="-3313"/>
                <a:lumOff val="6703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3384197"/>
                <a:satOff val="-3313"/>
                <a:lumOff val="6703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C58F2-D5B1-419F-AEB9-7779AEBD851F}">
      <dsp:nvSpPr>
        <dsp:cNvPr id="0" name=""/>
        <dsp:cNvSpPr/>
      </dsp:nvSpPr>
      <dsp:spPr>
        <a:xfrm>
          <a:off x="4375614" y="754519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268846"/>
                <a:satOff val="-3037"/>
                <a:lumOff val="6144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2268846"/>
                <a:satOff val="-3037"/>
                <a:lumOff val="6144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LÝTKO 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04494" y="783399"/>
        <a:ext cx="1585625" cy="928271"/>
      </dsp:txXfrm>
    </dsp:sp>
    <dsp:sp modelId="{17FB1B38-03A4-41EB-880B-8607F5DBCC89}">
      <dsp:nvSpPr>
        <dsp:cNvPr id="0" name=""/>
        <dsp:cNvSpPr/>
      </dsp:nvSpPr>
      <dsp:spPr>
        <a:xfrm rot="5400000">
          <a:off x="4095229" y="2771270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15057220"/>
                <a:satOff val="-3727"/>
                <a:lumOff val="754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5057220"/>
                <a:satOff val="-3727"/>
                <a:lumOff val="754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FC7084-28F5-40C3-B0E6-A3C5F88B80D3}">
      <dsp:nvSpPr>
        <dsp:cNvPr id="0" name=""/>
        <dsp:cNvSpPr/>
      </dsp:nvSpPr>
      <dsp:spPr>
        <a:xfrm>
          <a:off x="4375614" y="1987058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802452"/>
                <a:satOff val="-3416"/>
                <a:lumOff val="6912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3802452"/>
                <a:satOff val="-3416"/>
                <a:lumOff val="6912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LÝKO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04494" y="2015938"/>
        <a:ext cx="1585625" cy="928271"/>
      </dsp:txXfrm>
    </dsp:sp>
    <dsp:sp modelId="{A799E69B-E488-4ACE-8007-142D8D8B1751}">
      <dsp:nvSpPr>
        <dsp:cNvPr id="0" name=""/>
        <dsp:cNvSpPr/>
      </dsp:nvSpPr>
      <dsp:spPr>
        <a:xfrm rot="5400000">
          <a:off x="4095229" y="4003809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16730246"/>
                <a:satOff val="-4141"/>
                <a:lumOff val="837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6730246"/>
                <a:satOff val="-4141"/>
                <a:lumOff val="837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CFC0F-BF4E-4CB4-812A-0655F284A34A}">
      <dsp:nvSpPr>
        <dsp:cNvPr id="0" name=""/>
        <dsp:cNvSpPr/>
      </dsp:nvSpPr>
      <dsp:spPr>
        <a:xfrm>
          <a:off x="4375614" y="321959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5336058"/>
                <a:satOff val="-3796"/>
                <a:lumOff val="768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5336058"/>
                <a:satOff val="-3796"/>
                <a:lumOff val="768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LYŽE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04494" y="3248477"/>
        <a:ext cx="1585625" cy="928271"/>
      </dsp:txXfrm>
    </dsp:sp>
    <dsp:sp modelId="{06D99A5D-42DC-4377-908E-E1F4295A12A0}">
      <dsp:nvSpPr>
        <dsp:cNvPr id="0" name=""/>
        <dsp:cNvSpPr/>
      </dsp:nvSpPr>
      <dsp:spPr>
        <a:xfrm>
          <a:off x="4711498" y="4620079"/>
          <a:ext cx="2178495" cy="147904"/>
        </a:xfrm>
        <a:prstGeom prst="rect">
          <a:avLst/>
        </a:prstGeom>
        <a:gradFill rotWithShape="0">
          <a:gsLst>
            <a:gs pos="0">
              <a:schemeClr val="accent4">
                <a:hueOff val="18403270"/>
                <a:satOff val="-4555"/>
                <a:lumOff val="921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8403270"/>
                <a:satOff val="-4555"/>
                <a:lumOff val="921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D7C551-094B-4041-834A-F71A7A0F6CC7}">
      <dsp:nvSpPr>
        <dsp:cNvPr id="0" name=""/>
        <dsp:cNvSpPr/>
      </dsp:nvSpPr>
      <dsp:spPr>
        <a:xfrm>
          <a:off x="4375614" y="445213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6869664"/>
                <a:satOff val="-4175"/>
                <a:lumOff val="844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6869664"/>
                <a:satOff val="-4175"/>
                <a:lumOff val="844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PELYNĚK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04494" y="4481017"/>
        <a:ext cx="1585625" cy="928271"/>
      </dsp:txXfrm>
    </dsp:sp>
    <dsp:sp modelId="{8215EC67-3272-405F-B873-0088048CD8C4}">
      <dsp:nvSpPr>
        <dsp:cNvPr id="0" name=""/>
        <dsp:cNvSpPr/>
      </dsp:nvSpPr>
      <dsp:spPr>
        <a:xfrm>
          <a:off x="6561317" y="445213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403270"/>
                <a:satOff val="-4555"/>
                <a:lumOff val="921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8403270"/>
                <a:satOff val="-4555"/>
                <a:lumOff val="921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PLYŠ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90197" y="4481017"/>
        <a:ext cx="1585625" cy="928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8DDFE-5CA7-4181-A6E1-F9B718D81DB8}">
      <dsp:nvSpPr>
        <dsp:cNvPr id="0" name=""/>
        <dsp:cNvSpPr/>
      </dsp:nvSpPr>
      <dsp:spPr>
        <a:xfrm rot="5400000">
          <a:off x="361502" y="1611170"/>
          <a:ext cx="1078017" cy="179379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9BBA2-D57C-4F3A-B6B2-23496269123F}">
      <dsp:nvSpPr>
        <dsp:cNvPr id="0" name=""/>
        <dsp:cNvSpPr/>
      </dsp:nvSpPr>
      <dsp:spPr>
        <a:xfrm>
          <a:off x="181554" y="2147129"/>
          <a:ext cx="1619449" cy="1419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i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VZLYKAT</a:t>
          </a:r>
          <a:endParaRPr lang="cs-CZ" sz="2200" b="1" i="0" kern="120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sp:txBody>
      <dsp:txXfrm>
        <a:off x="181554" y="2147129"/>
        <a:ext cx="1619449" cy="1419542"/>
      </dsp:txXfrm>
    </dsp:sp>
    <dsp:sp modelId="{4A842911-689F-4A8E-B604-061C98C75B44}">
      <dsp:nvSpPr>
        <dsp:cNvPr id="0" name=""/>
        <dsp:cNvSpPr/>
      </dsp:nvSpPr>
      <dsp:spPr>
        <a:xfrm>
          <a:off x="1495447" y="1479109"/>
          <a:ext cx="305556" cy="30555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3C2A7-9217-4899-AF16-990ABEDFB1DF}">
      <dsp:nvSpPr>
        <dsp:cNvPr id="0" name=""/>
        <dsp:cNvSpPr/>
      </dsp:nvSpPr>
      <dsp:spPr>
        <a:xfrm rot="5400000">
          <a:off x="2344024" y="1120593"/>
          <a:ext cx="1078017" cy="179379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CC9EB-4CEE-4F0F-A071-600C0C27E212}">
      <dsp:nvSpPr>
        <dsp:cNvPr id="0" name=""/>
        <dsp:cNvSpPr/>
      </dsp:nvSpPr>
      <dsp:spPr>
        <a:xfrm>
          <a:off x="2164076" y="1656551"/>
          <a:ext cx="1619449" cy="1419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i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LYSÝ</a:t>
          </a:r>
          <a:endParaRPr lang="cs-CZ" sz="2200" b="1" i="0" kern="120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sp:txBody>
      <dsp:txXfrm>
        <a:off x="2164076" y="1656551"/>
        <a:ext cx="1619449" cy="1419542"/>
      </dsp:txXfrm>
    </dsp:sp>
    <dsp:sp modelId="{511AC383-1965-43DC-9E85-DC5349F4BE15}">
      <dsp:nvSpPr>
        <dsp:cNvPr id="0" name=""/>
        <dsp:cNvSpPr/>
      </dsp:nvSpPr>
      <dsp:spPr>
        <a:xfrm>
          <a:off x="3477969" y="988531"/>
          <a:ext cx="305556" cy="30555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D9776-7366-42B6-BAC2-1F329A5A02CD}">
      <dsp:nvSpPr>
        <dsp:cNvPr id="0" name=""/>
        <dsp:cNvSpPr/>
      </dsp:nvSpPr>
      <dsp:spPr>
        <a:xfrm rot="5400000">
          <a:off x="4326547" y="630015"/>
          <a:ext cx="1078017" cy="179379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5055A-D117-475E-9A7B-910F377DCA6B}">
      <dsp:nvSpPr>
        <dsp:cNvPr id="0" name=""/>
        <dsp:cNvSpPr/>
      </dsp:nvSpPr>
      <dsp:spPr>
        <a:xfrm>
          <a:off x="4146599" y="1165974"/>
          <a:ext cx="1619449" cy="1419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i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LÝTKO</a:t>
          </a:r>
        </a:p>
      </dsp:txBody>
      <dsp:txXfrm>
        <a:off x="4146599" y="1165974"/>
        <a:ext cx="1619449" cy="1419542"/>
      </dsp:txXfrm>
    </dsp:sp>
    <dsp:sp modelId="{F845A21A-E9D8-4884-8D86-C7B52805EA6A}">
      <dsp:nvSpPr>
        <dsp:cNvPr id="0" name=""/>
        <dsp:cNvSpPr/>
      </dsp:nvSpPr>
      <dsp:spPr>
        <a:xfrm>
          <a:off x="5460492" y="497954"/>
          <a:ext cx="305556" cy="305556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BAE54-E7D0-4AF6-B37E-7C1BC2BE265B}">
      <dsp:nvSpPr>
        <dsp:cNvPr id="0" name=""/>
        <dsp:cNvSpPr/>
      </dsp:nvSpPr>
      <dsp:spPr>
        <a:xfrm rot="5400000">
          <a:off x="6309069" y="139438"/>
          <a:ext cx="1078017" cy="179379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44361-A673-447F-9882-17B6C91116E4}">
      <dsp:nvSpPr>
        <dsp:cNvPr id="0" name=""/>
        <dsp:cNvSpPr/>
      </dsp:nvSpPr>
      <dsp:spPr>
        <a:xfrm>
          <a:off x="6129122" y="675397"/>
          <a:ext cx="1619449" cy="1419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i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LÝKO</a:t>
          </a:r>
        </a:p>
      </dsp:txBody>
      <dsp:txXfrm>
        <a:off x="6129122" y="675397"/>
        <a:ext cx="1619449" cy="1419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52801-5D09-41D7-9E58-F3B2FDA94A08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E14C-EB6A-48B7-A6B3-0A05CE42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39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pláč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0E14C-EB6A-48B7-A6B3-0A05CE42DDC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0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Hlava, hora, dítě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0E14C-EB6A-48B7-A6B3-0A05CE42DDC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12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45D-BB7B-4A61-B7FF-4B765E0F2D90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3C10-E0EE-417A-BA29-623E30CD48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45D-BB7B-4A61-B7FF-4B765E0F2D90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3C10-E0EE-417A-BA29-623E30CD48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45D-BB7B-4A61-B7FF-4B765E0F2D90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3C10-E0EE-417A-BA29-623E30CD48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45D-BB7B-4A61-B7FF-4B765E0F2D90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3C10-E0EE-417A-BA29-623E30CD48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45D-BB7B-4A61-B7FF-4B765E0F2D90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3C10-E0EE-417A-BA29-623E30CD48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45D-BB7B-4A61-B7FF-4B765E0F2D90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3C10-E0EE-417A-BA29-623E30CD48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45D-BB7B-4A61-B7FF-4B765E0F2D90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3C10-E0EE-417A-BA29-623E30CD48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45D-BB7B-4A61-B7FF-4B765E0F2D90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3C10-E0EE-417A-BA29-623E30CD48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45D-BB7B-4A61-B7FF-4B765E0F2D90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3C10-E0EE-417A-BA29-623E30CD48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45D-BB7B-4A61-B7FF-4B765E0F2D90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3C10-E0EE-417A-BA29-623E30CD48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45D-BB7B-4A61-B7FF-4B765E0F2D90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3C10-E0EE-417A-BA29-623E30CD4845}" type="slidenum">
              <a:rPr lang="cs-CZ" smtClean="0"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0E245D-BB7B-4A61-B7FF-4B765E0F2D90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B23C10-E0EE-417A-BA29-623E30CD484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Tento vzdělávací materiál vznikl </a:t>
            </a:r>
            <a:br>
              <a:rPr lang="cs-CZ" sz="3200" dirty="0" smtClean="0"/>
            </a:br>
            <a:r>
              <a:rPr lang="cs-CZ" sz="3200" dirty="0" smtClean="0"/>
              <a:t>v rámci projektu EU – peníze školám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se zakulaceným příčným rohem 1"/>
          <p:cNvSpPr/>
          <p:nvPr/>
        </p:nvSpPr>
        <p:spPr>
          <a:xfrm>
            <a:off x="683568" y="620688"/>
            <a:ext cx="2304256" cy="1296144"/>
          </a:xfrm>
          <a:prstGeom prst="round2Diag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LÝTKO</a:t>
            </a:r>
            <a:endParaRPr lang="cs-CZ" sz="32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59832" y="675724"/>
            <a:ext cx="5976664" cy="1241108"/>
          </a:xfrm>
        </p:spPr>
        <p:txBody>
          <a:bodyPr/>
          <a:lstStyle/>
          <a:p>
            <a:r>
              <a:rPr lang="cs-CZ" dirty="0" smtClean="0"/>
              <a:t>Víte, kde bychom mohli najít následující informace? Odkud pocházejí?</a:t>
            </a:r>
            <a:endParaRPr lang="cs-CZ" dirty="0"/>
          </a:p>
        </p:txBody>
      </p:sp>
      <p:sp>
        <p:nvSpPr>
          <p:cNvPr id="4" name="Vodorovný svitek 3"/>
          <p:cNvSpPr/>
          <p:nvPr/>
        </p:nvSpPr>
        <p:spPr>
          <a:xfrm>
            <a:off x="1547664" y="2354199"/>
            <a:ext cx="6768752" cy="396044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LÝTKO je částí dolní končetiny. Jsou v něm dvě kosti 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– holenní  a LÝTKOVÁ. Na tyto kosti se upíná velký LÝTKOVÝ sval.</a:t>
            </a:r>
            <a:endParaRPr lang="cs-CZ" sz="28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6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683568" y="620688"/>
            <a:ext cx="2304256" cy="1296144"/>
          </a:xfrm>
          <a:prstGeom prst="round2Diag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LÝTKO</a:t>
            </a:r>
            <a:endParaRPr lang="cs-CZ" sz="3200" b="1" dirty="0"/>
          </a:p>
        </p:txBody>
      </p:sp>
      <p:sp>
        <p:nvSpPr>
          <p:cNvPr id="4" name="AutoShape 4" descr="data:image/jpeg;base64,/9j/4AAQSkZJRgABAQAAAQABAAD/2wCEAAkGBhQSDxUTEhIWExUWGR4WGBUVDRQYGRsfHxYYFBsZGBkZHyYeGB4kIB4UIjQiJzMpOC8sIR4yNTw2NScrLCkBCQoKDgwNFQ8PGikkHyQpLzUpLy4sLCkpKSwvLyopKSkpLCwsLywpKSkpLDYpKSopMiksLCksLCksLCwsLCksKf/AABEIAFcARQMBIgACEQEDEQH/xAAbAAEAAgMBAQAAAAAAAAAAAAAABAUCAwYBB//EADcQAAICAQEECAMFCQEAAAAAAAECAAMRBAUSITEGE0FRYXGBkSIyoTNCcqKyI1JTYmNzgpKxFP/EABgBAQEBAQEAAAAAAAAAAAAAAAADAQQC/8QAHBEBAQEBAAIDAAAAAAAAAAAAAAERAiEiEjFB/9oADAMBAAIRAxEAPwD7jERATRfqgvAcTKfXdJBW5S5XoGcB3rxW3lYCVGe44M3o4IyCCD2g5HvJ9d2Kc86ysbeznjnvHDyxI2i1H/m+Fj+wPBST9l2bp/p9x+7yPDiJE8IzwPH0kp1ZVLzLFxEoNn3tRYlRy1LndrJOTW2C24SeaEA4PZy5Yxfzol1CzCIiawiIgYugIwQCDzBEqL+itWS1JbTue2psKfOs5RvaXM8ZsDJ5DjA5Yaq6vULp7At5I3jZWNwoud0NYhyOJz8p7DwlnK/YylkNzfPeesPgp4Vr6Ju+pMsJzdZvh0c7nlE1S71tFY5mzrD4CsFvqSo9Z0UpNnV72sZv4dYX1dix+ir7y7luJkR7vkiInt5RNp7Vq09fWXOETIGSCeJOAMAEysHTKlvsq9Rd/b0VuPdgBL0rmewOc122tS9bLVoLviBXee+qvGRjI+ImcR0U6Q7Sv09/WMHpSqwNY9eHDCtsBGXG8c94PnPrUha3SKNNYiqFUo4wqgDipzwE0QaFARQOQUAf6gTZNOibNVZ70U/lE81uo6up37VUkDx5Ae+JyOn8b+jp3hdZ2NaQD4IFqH1VpbyJsnR9VRXX2qoB8+ZPvmS51OYiIgIiICY2LkEd4xMogc5sds6ar8AB9Bun/ky1ab71V/vWAnyQGw/UKPWY7JYdVgHO69i+1rCSNnLv6pz2VIFH4n+Nvyiv3kJPZa31XcREuiREQEREBK3bu0DXVhPtbD1dY/mP3j4KMsfLxllOfb49Xa549Xu1IO7Kixz5nKjyEzq5NbJtxnotItda1ryUYyTxPeT4k5J8TN3Rk5pZ+17HZvAhygB8goE0aHS9XWEBLYycnmcsW495485g+zl3y6lq3PNq7CpbH7w+VvUGR56yrdc7HQxKVNTcnJhaO51Ct6Mvw+4En6Daa25AyrD5kYYYeY7R4jIlZ1L9I2WJcRE9MIiICV2s2HXY/WZdHIwWrsKlgOQbHBseMRAwHR5PvWXN56lx+kieno/Xj4WtXxGqtP6mIiJmRusTsdx8t7f51o31G7I2q2DZYBvml8ci1DZHkQ2RPYmfGHyqXsLZb0Vsr3Nbliw3s4QHHwLkk7o8SYiJ6Y//2Q=="/>
          <p:cNvSpPr>
            <a:spLocks noChangeAspect="1" noChangeArrowheads="1"/>
          </p:cNvSpPr>
          <p:nvPr/>
        </p:nvSpPr>
        <p:spPr bwMode="auto">
          <a:xfrm>
            <a:off x="63500" y="-409575"/>
            <a:ext cx="6572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hQSDxUTEhIWExUWGR4WGBUVDRQYGRsfHxYYFBsZGBkZHyYeGB4kIB4UIjQiJzMpOC8sIR4yNTw2NScrLCkBCQoKDgwNFQ8PGikkHyQpLzUpLy4sLCkpKSwvLyopKSkpLCwsLywpKSkpLDYpKSopMiksLCksLCksLCwsLCksKf/AABEIAFcARQMBIgACEQEDEQH/xAAbAAEAAgMBAQAAAAAAAAAAAAAABAUCAwYBB//EADcQAAICAQEECAMFCQEAAAAAAAECAAMRBAUSITEGE0FRYXGBkSIyoTNCcqKyI1JTYmNzgpKxFP/EABgBAQEBAQEAAAAAAAAAAAAAAAADAQQC/8QAHBEBAQEBAAIDAAAAAAAAAAAAAAERAiEiEjFB/9oADAMBAAIRAxEAPwD7jERATRfqgvAcTKfXdJBW5S5XoGcB3rxW3lYCVGe44M3o4IyCCD2g5HvJ9d2Kc86ysbeznjnvHDyxI2i1H/m+Fj+wPBST9l2bp/p9x+7yPDiJE8IzwPH0kp1ZVLzLFxEoNn3tRYlRy1LndrJOTW2C24SeaEA4PZy5Yxfzol1CzCIiawiIgYugIwQCDzBEqL+itWS1JbTue2psKfOs5RvaXM8ZsDJ5DjA5Yaq6vULp7At5I3jZWNwoud0NYhyOJz8p7DwlnK/YylkNzfPeesPgp4Vr6Ju+pMsJzdZvh0c7nlE1S71tFY5mzrD4CsFvqSo9Z0UpNnV72sZv4dYX1dix+ir7y7luJkR7vkiInt5RNp7Vq09fWXOETIGSCeJOAMAEysHTKlvsq9Rd/b0VuPdgBL0rmewOc122tS9bLVoLviBXee+qvGRjI+ImcR0U6Q7Sv09/WMHpSqwNY9eHDCtsBGXG8c94PnPrUha3SKNNYiqFUo4wqgDipzwE0QaFARQOQUAf6gTZNOibNVZ70U/lE81uo6up37VUkDx5Ae+JyOn8b+jp3hdZ2NaQD4IFqH1VpbyJsnR9VRXX2qoB8+ZPvmS51OYiIgIiICY2LkEd4xMogc5sds6ar8AB9Bun/ky1ab71V/vWAnyQGw/UKPWY7JYdVgHO69i+1rCSNnLv6pz2VIFH4n+Nvyiv3kJPZa31XcREuiREQEREBK3bu0DXVhPtbD1dY/mP3j4KMsfLxllOfb49Xa549Xu1IO7Kixz5nKjyEzq5NbJtxnotItda1ryUYyTxPeT4k5J8TN3Rk5pZ+17HZvAhygB8goE0aHS9XWEBLYycnmcsW495485g+zl3y6lq3PNq7CpbH7w+VvUGR56yrdc7HQxKVNTcnJhaO51Ct6Mvw+4En6Daa25AyrD5kYYYeY7R4jIlZ1L9I2WJcRE9MIiICV2s2HXY/WZdHIwWrsKlgOQbHBseMRAwHR5PvWXN56lx+kieno/Xj4WtXxGqtP6mIiJmRusTsdx8t7f51o31G7I2q2DZYBvml8ci1DZHkQ2RPYmfGHyqXsLZb0Vsr3Nbliw3s4QHHwLkk7o8SYiJ6Y//2Q=="/>
          <p:cNvSpPr>
            <a:spLocks noChangeAspect="1" noChangeArrowheads="1"/>
          </p:cNvSpPr>
          <p:nvPr/>
        </p:nvSpPr>
        <p:spPr bwMode="auto">
          <a:xfrm>
            <a:off x="215900" y="-257175"/>
            <a:ext cx="6572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4" name="Picture 8" descr="http://t0.gstatic.com/images?q=tbn:ANd9GcRd-Cej9FhkXYx7l3yZkEsdg8szgcggopn6vbrWnvTum4HHvF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72" y="908720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se zakulaceným příčným rohem 1"/>
          <p:cNvSpPr/>
          <p:nvPr/>
        </p:nvSpPr>
        <p:spPr>
          <a:xfrm>
            <a:off x="611560" y="620688"/>
            <a:ext cx="2304256" cy="1296144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LÝKO</a:t>
            </a:r>
            <a:endParaRPr lang="cs-CZ" sz="3200" b="1" dirty="0"/>
          </a:p>
        </p:txBody>
      </p:sp>
      <p:sp>
        <p:nvSpPr>
          <p:cNvPr id="3" name="Vodorovný svitek 2"/>
          <p:cNvSpPr/>
          <p:nvPr/>
        </p:nvSpPr>
        <p:spPr>
          <a:xfrm>
            <a:off x="1547664" y="2132856"/>
            <a:ext cx="6408712" cy="4392488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… si můžete přestavit jako cévy, které zajišťují výživu stromů, nachází se pod kůrou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184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Víte, co je to LÝKOŽROUT?</a:t>
            </a:r>
            <a:endParaRPr lang="cs-CZ" dirty="0"/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BoAFADASIAAhEBAxEB/8QAGwAAAQUBAQAAAAAAAAAAAAAAAAEEBQYHAwL/xAA6EAABAwMDAQYCBwYHAAAAAAABAgMRAAQhBRIxQQYTIlFhgXGhBxQjMpHR8EJiscHC8RUkNDVSgqL/xAAYAQADAQEAAAAAAAAAAAAAAAAAAgMBBP/EAB0RAAIDAQADAQAAAAAAAAAAAAABAhEhMRITQVH/2gAMAwEAAhEDEQA/ANhilge9HPWKT4UwoHjFGeaWKQ8UAAyaUH1rm44lptTi1AJSCpR9BXli5auGUOsq3Nq4I+MGsNO84pJxXhSwOoo3jzoMPU9KDTZ29YZuGWHHAlx4wgeZ/QpwSKLNPRpKX8KTrWmC9aRWKXPlXk0AM7h1Ll0LJxtK23WHFKCjyAUpIjr96qxquoXPZqw7hD1sGUEhlRBLipJMEcTn+dSmsX6bXXdMQhJW85LSkg8IWpOfbaTWd9sb9d5rz6CqUsna2CI5Az8wPapSY2pCX3bDWrhaV/Wks4IhpCYHHmCacaX261FpaWbt9Cm1Kgu934h6wIHy/Kq1fsJaKglBSEgSPao1JgiDWWJdM3PS2bjULpnUL9VqtLSP8t3BUQd37RJA6YEec/CZsHlXFm06sAKWJIHFZ/8AR9rDjeh36FlSzZpLiBPCOYHHkqrp2efbd0e1LO4IS2EeLBlODPuKaL2h3bVkr7Ue1HvSdOaoKLSRnFAOKJoArmsWRHaTT7wgbNqkExwQlcD1+9gehrMdYUW+1N0TIKXwYjbiB0raNRtm7y1dYeMJUOYkgjIPtWOdoNGvLW+cdSPrQ3wpTAKoMR4k5KcfripSVMd6iO159t+5cWyITtwI/XpUQMmeI9Kk7pJIHeNqQs5IKCCD649f4VwFi+sJUhp5aVR4g0qDPGeKUk07Ln9G6B9R1tRMD6sAT7L/ADrQdCtFWelW7Ln34KiDyCokx7TVJ+jrRlONm4uH0JRuSs2ySCqRlO7yHp7elaOeDTxX0pyNEU5qD6FukHCXVpiJwFEU3R2gW80VW7bbgJwqcEY5jKT0IIB8piKZagUuWl2FtreT3zoKETKvtVYxnp0phburW3LqdhAhKXe93p8sK55FcynJN6W8U0iU1PXn0qKbJ1kbUwoKRuIJE+YiBBjruE7QCaeMX7ryXyQU7UAyHJ8RBJAwMCICuufKq+bVxVw440YWpZkSQD4UxkSZ8PTNO9MDi7u4kKR4CHAEbRxgqJKipXvgA8SBTqb/AEVxJHXbhy7cXp1o8EOJQXFKgniDBjplM+ivSKqejOrFvdzmWHFEHr4R79PnVh0dlxd3ql+6UqbUShlYMhQ3HdB/6gY8vWqjoi/srlomCWVpOJwds8HNZNvrHhXEc9X/ANxuGyCprvVEhUkcj8hTB91RbR3ipUUJkmTkGu1893l0+Ryo/wAhTNatzaRP7MA7v3v7Vi4NJ1ZI9lEP3ertMN3KmZTkgnI8hnmQn8J6VpmhamNUs+8VAeQdjqR+yr9fOaznsEAntA0JI8B6fCrnodm5p3aDUEPLCRdbnmUAYUneevmNwx+8KrHHhF6tPL7aUpumwtTQ7x072/vJlaiSJ65qOYAbYLLSHIUFlJbQvapII8X3YGIxBPQEnFdtTcXuUlDvdKW+4BDiUqV4jgBQIPqOa4N3DrbPcFKmkrgLAJnP8DkGR88Ry/WWfEdWUuJL0HwoUkKKkyUkoBg9PLBn+FLYbnF3q23nEtoSZKSnYodRgkhUAjoBPE8N2HXkFay2U3K3HD4SFEJnAAPiPhCQdseU4qbcXOmuLJX/AKdSiVIKDxP3enwpo47FfDtrqH/qY07TFoZX3ZUZUUhLaccjPJHz86zCzuFWxegwsuETxif7VobN4bjtcpuSlLtkQAcETsUP5/rnPtQtnG9Qu2wjLa3Dj/iCTP4RVp6ZDBoVqW6FTjxBRHvXFJOxveMkBUH2/Ou529/tHABz14oZShxoBxQEYnyHnSmvST7HMPP6ulFs8GXQCpJIME/oz6xFaYyU6rZW74PdPtrCgpOdigYUB6ESPgaon0etzqzryiAENQTA8wf6TVp7CPKe0dajkl4n/wAiqQe0Taw4asy6py5ZZhKu9JB7wpgmTPBnnggj0pipkN2yNysqUmN42HDiJkFIgZPSMcSamtU0e5u3nHUtNqc7zcgqUnAkeYPQeX4c16Ok3L2xK0JQgKSsjw5hUxA4MgefPXpD1yt4U8lSIZNu8l1t7cylyfA249sz0ggGTE+E5GRnrMvAHTn0KuO+WlpaVrMGDHWABifKmzelX4WoraGxQjbCdx5gEmRHEzPoJEl9/hb7dpcWzSkKaUwUNJUlKYUQZnaAIMjgedOoP8Fcke2rRDvaJ267pALVugbxzvM/0x+Iqo9udBuReKvbW3K7dUKWECSlXnHlx6jPTjQW2WmlOFpCUlxW5e0RuMRJ9cCuigFCCMGuhxtElKmYaw2tVwEqBBII+ODXi1YefWlDDZWtZwAJmtpd0rT3XVOuWjCnDyotgk/Gvdrp9paJi3t225MkpSAT8fOk9Y/mqILsboLmmWKnLqPrD+VBMQBwPln4k1JaIgMt3dsCPsbpwCDjao70/JUexqUxSHiqJUJdnqgHFFFaKEzSUUUAHBoFFFABS0UUAHrSKzRRQaf/2Q=="/>
          <p:cNvSpPr>
            <a:spLocks noChangeAspect="1" noChangeArrowheads="1"/>
          </p:cNvSpPr>
          <p:nvPr/>
        </p:nvSpPr>
        <p:spPr bwMode="auto">
          <a:xfrm>
            <a:off x="63500" y="-508000"/>
            <a:ext cx="762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4" name="Picture 4" descr="http://t3.gstatic.com/images?q=tbn:ANd9GcSGJVIXlTqGDHDQvp-50e6r6YEc20o2ocAHoWxcPB89NrGGOPmi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4536" y="849920"/>
            <a:ext cx="4720462" cy="61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Název projektu: Objevujeme svět kolem nás</a:t>
            </a:r>
            <a:br>
              <a:rPr lang="cs-CZ" sz="2400" dirty="0" smtClean="0"/>
            </a:br>
            <a:r>
              <a:rPr lang="cs-CZ" sz="2400" dirty="0" smtClean="0"/>
              <a:t>Číslo projektu:CZ.1.07/1.4.00/21.2040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/>
          <a:lstStyle/>
          <a:p>
            <a:r>
              <a:rPr lang="cs-CZ" dirty="0" smtClean="0"/>
              <a:t>Autor: Mgr. Jana </a:t>
            </a:r>
            <a:r>
              <a:rPr lang="cs-CZ" dirty="0" err="1" smtClean="0"/>
              <a:t>Blumentritová</a:t>
            </a:r>
            <a:endParaRPr lang="cs-CZ" dirty="0" smtClean="0"/>
          </a:p>
          <a:p>
            <a:r>
              <a:rPr lang="cs-CZ" dirty="0" smtClean="0"/>
              <a:t>Období vytvoření výukového materiálu: duben 2012</a:t>
            </a:r>
          </a:p>
          <a:p>
            <a:r>
              <a:rPr lang="cs-CZ" dirty="0" smtClean="0"/>
              <a:t>Vzdělávací obor: Český jazyk</a:t>
            </a:r>
          </a:p>
          <a:p>
            <a:r>
              <a:rPr lang="cs-CZ" dirty="0" smtClean="0"/>
              <a:t>Anotace: Vyjmenovaná slova po L, zaměření na třetí skupinu slov řady (vzlykat, lysý, lýtko, lýko)</a:t>
            </a:r>
          </a:p>
          <a:p>
            <a:r>
              <a:rPr lang="cs-CZ" dirty="0" smtClean="0"/>
              <a:t>Očekávaný výstup: Žák chápe význam jednotlivých vyjmenovaných slov, používá je ve větách, správně doplňuje y/i, ý/í.</a:t>
            </a:r>
          </a:p>
          <a:p>
            <a:r>
              <a:rPr lang="pt-BR" dirty="0"/>
              <a:t>Obrázky použité v prezentaci jsou dostupné pod licencí Microsoft Office 2010 na </a:t>
            </a:r>
            <a:r>
              <a:rPr lang="pt-BR" dirty="0" smtClean="0"/>
              <a:t>Office.com</a:t>
            </a:r>
            <a:r>
              <a:rPr lang="cs-CZ" dirty="0" smtClean="0"/>
              <a:t> a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common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303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Vyjmenovaná slova po 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3. část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lumja\AppData\Local\Microsoft\Windows\Temporary Internet Files\Content.IE5\WUZMNUA6\MP9003875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04864"/>
            <a:ext cx="2814551" cy="39456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láček 1"/>
          <p:cNvSpPr/>
          <p:nvPr/>
        </p:nvSpPr>
        <p:spPr>
          <a:xfrm>
            <a:off x="4355976" y="0"/>
            <a:ext cx="4536504" cy="3789040"/>
          </a:xfrm>
          <a:prstGeom prst="cloudCallout">
            <a:avLst>
              <a:gd name="adj1" fmla="val -79761"/>
              <a:gd name="adj2" fmla="val 2243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Ahoj děti,</a:t>
            </a:r>
          </a:p>
          <a:p>
            <a:pPr algn="ctr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zdraví vás Lýdie! Doufám, že nám neroztaje všechen sníh, než začneme probírat mé oblíbené slovo LYŽE!</a:t>
            </a:r>
            <a:endParaRPr lang="cs-CZ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Obláček 2"/>
          <p:cNvSpPr/>
          <p:nvPr/>
        </p:nvSpPr>
        <p:spPr>
          <a:xfrm>
            <a:off x="5220072" y="4005064"/>
            <a:ext cx="3672408" cy="2376264"/>
          </a:xfrm>
          <a:prstGeom prst="cloudCallout">
            <a:avLst>
              <a:gd name="adj1" fmla="val -97794"/>
              <a:gd name="adj2" fmla="val -5416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Rychle si to spolu zopakujeme...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6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6438888"/>
              </p:ext>
            </p:extLst>
          </p:nvPr>
        </p:nvGraphicFramePr>
        <p:xfrm>
          <a:off x="539552" y="188640"/>
          <a:ext cx="820891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004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6D337-9B59-4980-9A3F-3502C0335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D96D337-9B59-4980-9A3F-3502C0335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18CE98-1ADF-4917-B8D9-D750CE07B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218CE98-1ADF-4917-B8D9-D750CE07B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D7C07A-BCBB-4EA3-9139-FED20AC6A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1D7C07A-BCBB-4EA3-9139-FED20AC6A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541F97-D17B-4C03-8360-6DDB0D6F7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2541F97-D17B-4C03-8360-6DDB0D6F7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F64E4-857A-4C33-B818-9D50C48FD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6DF64E4-857A-4C33-B818-9D50C48FD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5BA00A-4DB1-4909-A2F5-58504CF8E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A25BA00A-4DB1-4909-A2F5-58504CF8E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D7D88B-6B8B-416B-A438-848338AE2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5D7D88B-6B8B-416B-A438-848338AE2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B28A-6830-4F86-AF5F-20A95B164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62D9B28A-6830-4F86-AF5F-20A95B164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3BF7C1-D823-4D53-BE0B-95A34E52C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4A3BF7C1-D823-4D53-BE0B-95A34E52C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0A83F8-5E73-491D-B32E-F4D064196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A20A83F8-5E73-491D-B32E-F4D064196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E1CD6-A9DC-4479-9218-4F769F185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0BE1CD6-A9DC-4479-9218-4F769F185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52702-4BE1-4C1D-9056-86ACDC4FB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0B52702-4BE1-4C1D-9056-86ACDC4FB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8DEBFA-0DC2-445F-80A4-AE901D3E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48DEBFA-0DC2-445F-80A4-AE901D3E7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83254D-9924-4070-AFDB-C771C42A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4B83254D-9924-4070-AFDB-C771C42AC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68B0A-DE64-4816-9F20-05721EA95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0AD68B0A-DE64-4816-9F20-05721EA95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89328-D5A0-48A3-925A-281FADC48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989328-D5A0-48A3-925A-281FADC48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1C58F2-D5B1-419F-AEB9-7779AEBD8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961C58F2-D5B1-419F-AEB9-7779AEBD8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F2E13B-3289-4F5C-BD26-CB752AC01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3EF2E13B-3289-4F5C-BD26-CB752AC01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FC7084-28F5-40C3-B0E6-A3C5F88B8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2CFC7084-28F5-40C3-B0E6-A3C5F88B8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FB1B38-03A4-41EB-880B-8607F5DBC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17FB1B38-03A4-41EB-880B-8607F5DBC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CFC0F-BF4E-4CB4-812A-0655F284A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45CFC0F-BF4E-4CB4-812A-0655F284A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99E69B-E488-4ACE-8007-142D8D8B1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A799E69B-E488-4ACE-8007-142D8D8B1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D7C551-094B-4041-834A-F71A7A0F6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3DD7C551-094B-4041-834A-F71A7A0F6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99A5D-42DC-4377-908E-E1F4295A1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06D99A5D-42DC-4377-908E-E1F4295A1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5EC67-3272-405F-B873-0088048CD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8215EC67-3272-405F-B873-0088048CD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láček 2"/>
          <p:cNvSpPr/>
          <p:nvPr/>
        </p:nvSpPr>
        <p:spPr>
          <a:xfrm>
            <a:off x="755576" y="398071"/>
            <a:ext cx="6192688" cy="3096344"/>
          </a:xfrm>
          <a:prstGeom prst="cloudCallout">
            <a:avLst>
              <a:gd name="adj1" fmla="val -23880"/>
              <a:gd name="adj2" fmla="val 6859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Dnes se budeme zabývat těmito slovy:</a:t>
            </a:r>
            <a:endParaRPr lang="cs-CZ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94264361"/>
              </p:ext>
            </p:extLst>
          </p:nvPr>
        </p:nvGraphicFramePr>
        <p:xfrm>
          <a:off x="827584" y="3423050"/>
          <a:ext cx="77521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81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8DDFE-5CA7-4181-A6E1-F9B718D8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8DDFE-5CA7-4181-A6E1-F9B718D8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8DDFE-5CA7-4181-A6E1-F9B718D8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8DDFE-5CA7-4181-A6E1-F9B718D8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8DDFE-5CA7-4181-A6E1-F9B718D8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8DDFE-5CA7-4181-A6E1-F9B718D8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8DDFE-5CA7-4181-A6E1-F9B718D8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8DDFE-5CA7-4181-A6E1-F9B718D81DB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8DDFE-5CA7-4181-A6E1-F9B718D81D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8DDFE-5CA7-4181-A6E1-F9B718D81DB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8DDFE-5CA7-4181-A6E1-F9B718D81D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8DDFE-5CA7-4181-A6E1-F9B718D81DB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8DDFE-5CA7-4181-A6E1-F9B718D81D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8DDFE-5CA7-4181-A6E1-F9B718D81DB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8DDFE-5CA7-4181-A6E1-F9B718D81D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2911-689F-4A8E-B604-061C98C75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2911-689F-4A8E-B604-061C98C75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2911-689F-4A8E-B604-061C98C75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2911-689F-4A8E-B604-061C98C75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2911-689F-4A8E-B604-061C98C75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2911-689F-4A8E-B604-061C98C75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2911-689F-4A8E-B604-061C98C75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2911-689F-4A8E-B604-061C98C75B4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2911-689F-4A8E-B604-061C98C75B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2911-689F-4A8E-B604-061C98C75B4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2911-689F-4A8E-B604-061C98C75B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2911-689F-4A8E-B604-061C98C75B4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2911-689F-4A8E-B604-061C98C75B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2911-689F-4A8E-B604-061C98C75B4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2911-689F-4A8E-B604-061C98C75B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BBA2-D57C-4F3A-B6B2-23496269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BBA2-D57C-4F3A-B6B2-234962691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BBA2-D57C-4F3A-B6B2-23496269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BBA2-D57C-4F3A-B6B2-23496269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BBA2-D57C-4F3A-B6B2-23496269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BBA2-D57C-4F3A-B6B2-23496269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BBA2-D57C-4F3A-B6B2-23496269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BBA2-D57C-4F3A-B6B2-23496269123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BBA2-D57C-4F3A-B6B2-2349626912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BBA2-D57C-4F3A-B6B2-23496269123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BBA2-D57C-4F3A-B6B2-2349626912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BBA2-D57C-4F3A-B6B2-23496269123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BBA2-D57C-4F3A-B6B2-2349626912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BBA2-D57C-4F3A-B6B2-23496269123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9BBA2-D57C-4F3A-B6B2-2349626912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C383-1965-43DC-9E85-DC5349F4B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C383-1965-43DC-9E85-DC5349F4B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C383-1965-43DC-9E85-DC5349F4B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C383-1965-43DC-9E85-DC5349F4B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C383-1965-43DC-9E85-DC5349F4B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C383-1965-43DC-9E85-DC5349F4B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C383-1965-43DC-9E85-DC5349F4B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C383-1965-43DC-9E85-DC5349F4BE1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C383-1965-43DC-9E85-DC5349F4BE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C383-1965-43DC-9E85-DC5349F4BE1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C383-1965-43DC-9E85-DC5349F4BE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C383-1965-43DC-9E85-DC5349F4BE1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C383-1965-43DC-9E85-DC5349F4BE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C383-1965-43DC-9E85-DC5349F4BE1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AC383-1965-43DC-9E85-DC5349F4BE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3C2A7-9217-4899-AF16-990ABEDFB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3C2A7-9217-4899-AF16-990ABEDFB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3C2A7-9217-4899-AF16-990ABEDFB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3C2A7-9217-4899-AF16-990ABEDFB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3C2A7-9217-4899-AF16-990ABEDFB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3C2A7-9217-4899-AF16-990ABEDFB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3C2A7-9217-4899-AF16-990ABEDFB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3C2A7-9217-4899-AF16-990ABEDFB1D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3C2A7-9217-4899-AF16-990ABEDFB1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3C2A7-9217-4899-AF16-990ABEDFB1D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3C2A7-9217-4899-AF16-990ABEDFB1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3C2A7-9217-4899-AF16-990ABEDFB1D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3C2A7-9217-4899-AF16-990ABEDFB1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3C2A7-9217-4899-AF16-990ABEDFB1D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3C2A7-9217-4899-AF16-990ABEDFB1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C9EB-4CEE-4F0F-A071-600C0C27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C9EB-4CEE-4F0F-A071-600C0C27E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C9EB-4CEE-4F0F-A071-600C0C27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C9EB-4CEE-4F0F-A071-600C0C27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C9EB-4CEE-4F0F-A071-600C0C27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C9EB-4CEE-4F0F-A071-600C0C27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C9EB-4CEE-4F0F-A071-600C0C27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C9EB-4CEE-4F0F-A071-600C0C27E21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C9EB-4CEE-4F0F-A071-600C0C27E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C9EB-4CEE-4F0F-A071-600C0C27E21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C9EB-4CEE-4F0F-A071-600C0C27E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C9EB-4CEE-4F0F-A071-600C0C27E21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C9EB-4CEE-4F0F-A071-600C0C27E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C9EB-4CEE-4F0F-A071-600C0C27E21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C9EB-4CEE-4F0F-A071-600C0C27E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D9776-7366-42B6-BAC2-1F329A5A0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D9776-7366-42B6-BAC2-1F329A5A0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D9776-7366-42B6-BAC2-1F329A5A0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D9776-7366-42B6-BAC2-1F329A5A0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D9776-7366-42B6-BAC2-1F329A5A0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D9776-7366-42B6-BAC2-1F329A5A0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D9776-7366-42B6-BAC2-1F329A5A0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D9776-7366-42B6-BAC2-1F329A5A02C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D9776-7366-42B6-BAC2-1F329A5A02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D9776-7366-42B6-BAC2-1F329A5A02C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D9776-7366-42B6-BAC2-1F329A5A02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D9776-7366-42B6-BAC2-1F329A5A02C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D9776-7366-42B6-BAC2-1F329A5A02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D9776-7366-42B6-BAC2-1F329A5A02C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D9776-7366-42B6-BAC2-1F329A5A02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5A21A-E9D8-4884-8D86-C7B52805E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5A21A-E9D8-4884-8D86-C7B52805E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5A21A-E9D8-4884-8D86-C7B52805E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5A21A-E9D8-4884-8D86-C7B52805E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5A21A-E9D8-4884-8D86-C7B52805E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5A21A-E9D8-4884-8D86-C7B52805E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5A21A-E9D8-4884-8D86-C7B52805E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5A21A-E9D8-4884-8D86-C7B52805EA6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5A21A-E9D8-4884-8D86-C7B52805EA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5A21A-E9D8-4884-8D86-C7B52805EA6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5A21A-E9D8-4884-8D86-C7B52805EA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5A21A-E9D8-4884-8D86-C7B52805EA6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5A21A-E9D8-4884-8D86-C7B52805EA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5A21A-E9D8-4884-8D86-C7B52805EA6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5A21A-E9D8-4884-8D86-C7B52805EA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055A-D117-475E-9A7B-910F377D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055A-D117-475E-9A7B-910F377DC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055A-D117-475E-9A7B-910F377D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055A-D117-475E-9A7B-910F377D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055A-D117-475E-9A7B-910F377D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055A-D117-475E-9A7B-910F377D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055A-D117-475E-9A7B-910F377D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055A-D117-475E-9A7B-910F377DCA6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055A-D117-475E-9A7B-910F377DCA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055A-D117-475E-9A7B-910F377DCA6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055A-D117-475E-9A7B-910F377DCA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055A-D117-475E-9A7B-910F377DCA6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055A-D117-475E-9A7B-910F377DCA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055A-D117-475E-9A7B-910F377DCA6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5055A-D117-475E-9A7B-910F377DCA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BAE54-E7D0-4AF6-B37E-7C1BC2BE2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BAE54-E7D0-4AF6-B37E-7C1BC2BE2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BAE54-E7D0-4AF6-B37E-7C1BC2BE2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BAE54-E7D0-4AF6-B37E-7C1BC2BE2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BAE54-E7D0-4AF6-B37E-7C1BC2BE2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BAE54-E7D0-4AF6-B37E-7C1BC2BE2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BAE54-E7D0-4AF6-B37E-7C1BC2BE2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BAE54-E7D0-4AF6-B37E-7C1BC2BE265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BAE54-E7D0-4AF6-B37E-7C1BC2BE26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BAE54-E7D0-4AF6-B37E-7C1BC2BE265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BAE54-E7D0-4AF6-B37E-7C1BC2BE26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BAE54-E7D0-4AF6-B37E-7C1BC2BE265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BAE54-E7D0-4AF6-B37E-7C1BC2BE26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BAE54-E7D0-4AF6-B37E-7C1BC2BE265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BAE54-E7D0-4AF6-B37E-7C1BC2BE265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44361-A673-447F-9882-17B6C9111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44361-A673-447F-9882-17B6C9111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44361-A673-447F-9882-17B6C9111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44361-A673-447F-9882-17B6C9111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44361-A673-447F-9882-17B6C9111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44361-A673-447F-9882-17B6C9111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44361-A673-447F-9882-17B6C9111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44361-A673-447F-9882-17B6C91116E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44361-A673-447F-9882-17B6C91116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44361-A673-447F-9882-17B6C91116E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44361-A673-447F-9882-17B6C91116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44361-A673-447F-9882-17B6C91116E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44361-A673-447F-9882-17B6C91116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44361-A673-447F-9882-17B6C91116E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44361-A673-447F-9882-17B6C91116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3762275" y="2719229"/>
            <a:ext cx="1619449" cy="1419542"/>
            <a:chOff x="181554" y="2147129"/>
            <a:chExt cx="1619449" cy="1419542"/>
          </a:xfrm>
        </p:grpSpPr>
        <p:sp>
          <p:nvSpPr>
            <p:cNvPr id="4" name="Obdélník 3"/>
            <p:cNvSpPr/>
            <p:nvPr/>
          </p:nvSpPr>
          <p:spPr>
            <a:xfrm>
              <a:off x="181554" y="2147129"/>
              <a:ext cx="1619449" cy="14195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bdélník 4"/>
            <p:cNvSpPr/>
            <p:nvPr/>
          </p:nvSpPr>
          <p:spPr>
            <a:xfrm>
              <a:off x="181554" y="2147129"/>
              <a:ext cx="1619449" cy="1419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2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endParaRPr>
            </a:p>
          </p:txBody>
        </p:sp>
      </p:grpSp>
      <p:sp>
        <p:nvSpPr>
          <p:cNvPr id="8" name="Obdélník se zakulaceným příčným rohem 7"/>
          <p:cNvSpPr/>
          <p:nvPr/>
        </p:nvSpPr>
        <p:spPr>
          <a:xfrm>
            <a:off x="611560" y="548680"/>
            <a:ext cx="2448272" cy="1368152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VZLYKAT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675724"/>
            <a:ext cx="5040560" cy="1241108"/>
          </a:xfrm>
        </p:spPr>
        <p:txBody>
          <a:bodyPr/>
          <a:lstStyle/>
          <a:p>
            <a:r>
              <a:rPr lang="cs-CZ" dirty="0" smtClean="0"/>
              <a:t>Víte, jaký má význam slovo vzlykat? Obrázek vám napoví…</a:t>
            </a:r>
            <a:endParaRPr lang="cs-CZ" dirty="0"/>
          </a:p>
        </p:txBody>
      </p:sp>
      <p:pic>
        <p:nvPicPr>
          <p:cNvPr id="1027" name="Picture 3" descr="C:\Users\blumja\AppData\Local\Microsoft\Windows\Temporary Internet Files\Content.IE5\WUZMNUA6\MP9004278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3" y="2269930"/>
            <a:ext cx="6660232" cy="443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3762275" y="2719229"/>
            <a:ext cx="1619449" cy="1419542"/>
            <a:chOff x="181554" y="2147129"/>
            <a:chExt cx="1619449" cy="1419542"/>
          </a:xfrm>
        </p:grpSpPr>
        <p:sp>
          <p:nvSpPr>
            <p:cNvPr id="4" name="Obdélník 3"/>
            <p:cNvSpPr/>
            <p:nvPr/>
          </p:nvSpPr>
          <p:spPr>
            <a:xfrm>
              <a:off x="181554" y="2147129"/>
              <a:ext cx="1619449" cy="14195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bdélník 4"/>
            <p:cNvSpPr/>
            <p:nvPr/>
          </p:nvSpPr>
          <p:spPr>
            <a:xfrm>
              <a:off x="181554" y="2147129"/>
              <a:ext cx="1619449" cy="1419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2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endParaRPr>
            </a:p>
          </p:txBody>
        </p:sp>
      </p:grpSp>
      <p:sp>
        <p:nvSpPr>
          <p:cNvPr id="8" name="Obdélník se zakulaceným příčným rohem 7"/>
          <p:cNvSpPr/>
          <p:nvPr/>
        </p:nvSpPr>
        <p:spPr>
          <a:xfrm>
            <a:off x="611560" y="548680"/>
            <a:ext cx="2448272" cy="1368152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VZLYKAT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675724"/>
            <a:ext cx="4642675" cy="924475"/>
          </a:xfrm>
        </p:spPr>
        <p:txBody>
          <a:bodyPr/>
          <a:lstStyle/>
          <a:p>
            <a:r>
              <a:rPr lang="cs-CZ" dirty="0" smtClean="0"/>
              <a:t>Tvořte věty s příbuznými slovy:</a:t>
            </a:r>
            <a:endParaRPr lang="cs-CZ" dirty="0"/>
          </a:p>
        </p:txBody>
      </p:sp>
      <p:sp>
        <p:nvSpPr>
          <p:cNvPr id="6" name="Slza 5"/>
          <p:cNvSpPr/>
          <p:nvPr/>
        </p:nvSpPr>
        <p:spPr>
          <a:xfrm rot="20356614">
            <a:off x="153725" y="3917743"/>
            <a:ext cx="2016224" cy="1717883"/>
          </a:xfrm>
          <a:prstGeom prst="teardrop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nevzlykají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Slza 8"/>
          <p:cNvSpPr/>
          <p:nvPr/>
        </p:nvSpPr>
        <p:spPr>
          <a:xfrm rot="20356614">
            <a:off x="1998101" y="5026295"/>
            <a:ext cx="2016224" cy="1717883"/>
          </a:xfrm>
          <a:prstGeom prst="teardrop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vzlyká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Slza 9"/>
          <p:cNvSpPr/>
          <p:nvPr/>
        </p:nvSpPr>
        <p:spPr>
          <a:xfrm rot="20356614">
            <a:off x="2074412" y="2299760"/>
            <a:ext cx="2016224" cy="1717883"/>
          </a:xfrm>
          <a:prstGeom prst="teardrop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vzlykot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Slza 11"/>
          <p:cNvSpPr/>
          <p:nvPr/>
        </p:nvSpPr>
        <p:spPr>
          <a:xfrm rot="20356614">
            <a:off x="6226647" y="1860287"/>
            <a:ext cx="2016224" cy="1717883"/>
          </a:xfrm>
          <a:prstGeom prst="teardrop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vzlykali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Slza 12"/>
          <p:cNvSpPr/>
          <p:nvPr/>
        </p:nvSpPr>
        <p:spPr>
          <a:xfrm rot="20356614">
            <a:off x="4012125" y="3459851"/>
            <a:ext cx="2016224" cy="1717883"/>
          </a:xfrm>
          <a:prstGeom prst="teardrop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ozvzlykal se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Slza 13"/>
          <p:cNvSpPr/>
          <p:nvPr/>
        </p:nvSpPr>
        <p:spPr>
          <a:xfrm rot="20356614">
            <a:off x="7114971" y="3810719"/>
            <a:ext cx="2016224" cy="1717883"/>
          </a:xfrm>
          <a:prstGeom prst="teardrop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vzlykání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Slza 14"/>
          <p:cNvSpPr/>
          <p:nvPr/>
        </p:nvSpPr>
        <p:spPr>
          <a:xfrm rot="20356614">
            <a:off x="5228525" y="5026293"/>
            <a:ext cx="2016224" cy="1717883"/>
          </a:xfrm>
          <a:prstGeom prst="teardrop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nevzlykej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se zakulaceným příčným rohem 2"/>
          <p:cNvSpPr/>
          <p:nvPr/>
        </p:nvSpPr>
        <p:spPr>
          <a:xfrm>
            <a:off x="611560" y="548680"/>
            <a:ext cx="2376264" cy="1368152"/>
          </a:xfrm>
          <a:prstGeom prst="round2DiagRect">
            <a:avLst/>
          </a:prstGeom>
          <a:solidFill>
            <a:srgbClr val="F05E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LYSÝ</a:t>
            </a:r>
            <a:endParaRPr lang="cs-CZ" sz="3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8" y="675724"/>
            <a:ext cx="4930707" cy="924475"/>
          </a:xfrm>
        </p:spPr>
        <p:txBody>
          <a:bodyPr/>
          <a:lstStyle/>
          <a:p>
            <a:r>
              <a:rPr lang="cs-CZ" dirty="0" smtClean="0"/>
              <a:t>Znamená holý. Popište, co může být lysé?</a:t>
            </a:r>
            <a:endParaRPr lang="cs-CZ" dirty="0"/>
          </a:p>
        </p:txBody>
      </p:sp>
      <p:pic>
        <p:nvPicPr>
          <p:cNvPr id="2050" name="Picture 2" descr="C:\Users\blumja\AppData\Local\Microsoft\Windows\Temporary Internet Files\Content.IE5\MQ2ID80O\MP9004012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56745"/>
            <a:ext cx="3901440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lumja\AppData\Local\Microsoft\Windows\Temporary Internet Files\Content.IE5\8IOADLLS\MP90040951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33247"/>
            <a:ext cx="3768147" cy="37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lumja\AppData\Local\Microsoft\Windows\Temporary Internet Files\Content.IE5\TCE1EDGC\MP9004001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0.gstatic.com/images?q=tbn:ANd9GcQQvWhlKPzxZA5FFd2MxQFzvTY9w8IJ5CrIX8-7Uuug6TvW6N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247679" cy="298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2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Jaro</Template>
  <TotalTime>206</TotalTime>
  <Words>267</Words>
  <Application>Microsoft Office PowerPoint</Application>
  <PresentationFormat>Předvádění na obrazovce (4:3)</PresentationFormat>
  <Paragraphs>56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Spring</vt:lpstr>
      <vt:lpstr>Tento vzdělávací materiál vznikl  v rámci projektu EU – peníze školám</vt:lpstr>
      <vt:lpstr>Vyjmenovaná slova po L</vt:lpstr>
      <vt:lpstr>Prezentace aplikace PowerPoint</vt:lpstr>
      <vt:lpstr>Prezentace aplikace PowerPoint</vt:lpstr>
      <vt:lpstr>Prezentace aplikace PowerPoint</vt:lpstr>
      <vt:lpstr>Víte, jaký má význam slovo vzlykat? Obrázek vám napoví…</vt:lpstr>
      <vt:lpstr>Tvořte věty s příbuznými slovy:</vt:lpstr>
      <vt:lpstr>Znamená holý. Popište, co může být lysé?</vt:lpstr>
      <vt:lpstr>Prezentace aplikace PowerPoint</vt:lpstr>
      <vt:lpstr>Víte, kde bychom mohli najít následující informace? Odkud pocházejí?</vt:lpstr>
      <vt:lpstr>Prezentace aplikace PowerPoint</vt:lpstr>
      <vt:lpstr>Prezentace aplikace PowerPoint</vt:lpstr>
      <vt:lpstr>Víte, co je to LÝKOŽROUT?</vt:lpstr>
      <vt:lpstr>Název projektu: Objevujeme svět kolem nás Číslo projektu:CZ.1.07/1.4.00/21.2040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Vyjmenovaná slova po L</dc:title>
  <dc:creator>Jana Blumentritová</dc:creator>
  <cp:lastModifiedBy>R. Smyčková</cp:lastModifiedBy>
  <cp:revision>15</cp:revision>
  <dcterms:created xsi:type="dcterms:W3CDTF">2012-03-18T20:48:08Z</dcterms:created>
  <dcterms:modified xsi:type="dcterms:W3CDTF">2013-07-16T16:55:04Z</dcterms:modified>
</cp:coreProperties>
</file>