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1" r:id="rId2"/>
    <p:sldId id="256" r:id="rId3"/>
    <p:sldId id="260" r:id="rId4"/>
    <p:sldId id="258" r:id="rId5"/>
    <p:sldId id="259" r:id="rId6"/>
    <p:sldId id="262" r:id="rId7"/>
    <p:sldId id="269" r:id="rId8"/>
    <p:sldId id="266" r:id="rId9"/>
    <p:sldId id="267" r:id="rId10"/>
    <p:sldId id="270" r:id="rId11"/>
    <p:sldId id="263" r:id="rId12"/>
    <p:sldId id="268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68D45D2E-276C-41CE-8191-7A6D122171E0}">
          <p14:sldIdLst>
            <p14:sldId id="271"/>
            <p14:sldId id="256"/>
            <p14:sldId id="260"/>
            <p14:sldId id="258"/>
            <p14:sldId id="259"/>
            <p14:sldId id="262"/>
          </p14:sldIdLst>
        </p14:section>
        <p14:section name="Oddíl bez názvu" id="{4CF086C7-4B36-42A7-BEB5-DC24C4592047}">
          <p14:sldIdLst>
            <p14:sldId id="269"/>
            <p14:sldId id="266"/>
            <p14:sldId id="267"/>
            <p14:sldId id="270"/>
            <p14:sldId id="263"/>
            <p14:sldId id="268"/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6D8F7-026B-40C5-9C2B-A2303A5B3B1D}" type="doc">
      <dgm:prSet loTypeId="urn:microsoft.com/office/officeart/2005/8/layout/bProcess4" loCatId="process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16041441-DCE0-4534-9CD4-3F688652A5B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SLYŠET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29622708-5A82-494F-8BD9-2BEBA81A2060}" type="parTrans" cxnId="{EB5AD152-303A-4B1E-9176-2D21248B04AA}">
      <dgm:prSet/>
      <dgm:spPr/>
      <dgm:t>
        <a:bodyPr/>
        <a:lstStyle/>
        <a:p>
          <a:endParaRPr lang="cs-CZ"/>
        </a:p>
      </dgm:t>
    </dgm:pt>
    <dgm:pt modelId="{950AB38D-EC95-4FA2-8B4A-B6DC5FA9B780}" type="sibTrans" cxnId="{EB5AD152-303A-4B1E-9176-2D21248B04AA}">
      <dgm:prSet/>
      <dgm:spPr/>
      <dgm:t>
        <a:bodyPr/>
        <a:lstStyle/>
        <a:p>
          <a:endParaRPr lang="cs-CZ"/>
        </a:p>
      </dgm:t>
    </dgm:pt>
    <dgm:pt modelId="{48AF6CBF-7AE9-47D8-8754-4D4FBF9B39FC}">
      <dgm:prSet phldrT="[Text]" custT="1"/>
      <dgm:spPr/>
      <dgm:t>
        <a:bodyPr/>
        <a:lstStyle/>
        <a:p>
          <a:r>
            <a:rPr lang="cs-CZ" sz="2000" b="1" smtClean="0">
              <a:solidFill>
                <a:schemeClr val="tx1">
                  <a:lumMod val="65000"/>
                  <a:lumOff val="35000"/>
                </a:schemeClr>
              </a:solidFill>
            </a:rPr>
            <a:t>MLÝN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1CAB8AB3-DE4F-44CD-AAAC-4FD0D0A060B8}" type="parTrans" cxnId="{9746F4A3-B4D8-49F8-B2F2-96956287F6BE}">
      <dgm:prSet/>
      <dgm:spPr/>
      <dgm:t>
        <a:bodyPr/>
        <a:lstStyle/>
        <a:p>
          <a:endParaRPr lang="cs-CZ"/>
        </a:p>
      </dgm:t>
    </dgm:pt>
    <dgm:pt modelId="{A51E72DE-3DE8-42D1-9E23-C1887F97C492}" type="sibTrans" cxnId="{9746F4A3-B4D8-49F8-B2F2-96956287F6BE}">
      <dgm:prSet/>
      <dgm:spPr/>
      <dgm:t>
        <a:bodyPr/>
        <a:lstStyle/>
        <a:p>
          <a:endParaRPr lang="cs-CZ"/>
        </a:p>
      </dgm:t>
    </dgm:pt>
    <dgm:pt modelId="{D069B462-9EEC-4847-85C1-C74CD112FEF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BLÝSKAT SE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CF90A28-065A-439B-9CA3-A38D3C26B3FA}" type="parTrans" cxnId="{F6480E12-61E6-4F0A-8F14-4A136BF5602D}">
      <dgm:prSet/>
      <dgm:spPr/>
      <dgm:t>
        <a:bodyPr/>
        <a:lstStyle/>
        <a:p>
          <a:endParaRPr lang="cs-CZ"/>
        </a:p>
      </dgm:t>
    </dgm:pt>
    <dgm:pt modelId="{70B70EC2-4F8C-4DC8-9F4A-AD65791E0958}" type="sibTrans" cxnId="{F6480E12-61E6-4F0A-8F14-4A136BF5602D}">
      <dgm:prSet/>
      <dgm:spPr/>
      <dgm:t>
        <a:bodyPr/>
        <a:lstStyle/>
        <a:p>
          <a:endParaRPr lang="cs-CZ"/>
        </a:p>
      </dgm:t>
    </dgm:pt>
    <dgm:pt modelId="{B8815564-05C7-4295-A971-F9796148FF6C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POLYKAT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81206C8-E85C-4C45-9D0D-F2FCB3BA5B9C}" type="parTrans" cxnId="{71A8E173-0080-4003-859C-97BA2D08131E}">
      <dgm:prSet/>
      <dgm:spPr/>
      <dgm:t>
        <a:bodyPr/>
        <a:lstStyle/>
        <a:p>
          <a:endParaRPr lang="cs-CZ"/>
        </a:p>
      </dgm:t>
    </dgm:pt>
    <dgm:pt modelId="{B20DB568-DDE0-4223-8A6F-258AD7FB3B9C}" type="sibTrans" cxnId="{71A8E173-0080-4003-859C-97BA2D08131E}">
      <dgm:prSet/>
      <dgm:spPr/>
      <dgm:t>
        <a:bodyPr/>
        <a:lstStyle/>
        <a:p>
          <a:endParaRPr lang="cs-CZ"/>
        </a:p>
      </dgm:t>
    </dgm:pt>
    <dgm:pt modelId="{134EC12F-4E8A-4519-9F7B-9EB15219608F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PLYNOUT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6EED541-913B-4A4F-8FB9-BE495CFEEF44}" type="parTrans" cxnId="{21F9A9EB-31D0-4F3B-851E-A081DA26FA27}">
      <dgm:prSet/>
      <dgm:spPr/>
      <dgm:t>
        <a:bodyPr/>
        <a:lstStyle/>
        <a:p>
          <a:endParaRPr lang="cs-CZ"/>
        </a:p>
      </dgm:t>
    </dgm:pt>
    <dgm:pt modelId="{488B33B2-DCB5-4B31-8D23-FCA4B2964656}" type="sibTrans" cxnId="{21F9A9EB-31D0-4F3B-851E-A081DA26FA27}">
      <dgm:prSet/>
      <dgm:spPr/>
      <dgm:t>
        <a:bodyPr/>
        <a:lstStyle/>
        <a:p>
          <a:endParaRPr lang="cs-CZ"/>
        </a:p>
      </dgm:t>
    </dgm:pt>
    <dgm:pt modelId="{92DE26D5-59B6-46D3-B3C4-5F9C6F656F1F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PLÝTVAT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AC9FDAA-2164-4429-BFF5-3AC2C9F2FC00}" type="parTrans" cxnId="{59DF44EA-9A38-4C8F-941B-4A3850B8319F}">
      <dgm:prSet/>
      <dgm:spPr/>
      <dgm:t>
        <a:bodyPr/>
        <a:lstStyle/>
        <a:p>
          <a:endParaRPr lang="cs-CZ"/>
        </a:p>
      </dgm:t>
    </dgm:pt>
    <dgm:pt modelId="{FC067457-CBDB-4FC3-9165-7C70E509F11E}" type="sibTrans" cxnId="{59DF44EA-9A38-4C8F-941B-4A3850B8319F}">
      <dgm:prSet/>
      <dgm:spPr/>
      <dgm:t>
        <a:bodyPr/>
        <a:lstStyle/>
        <a:p>
          <a:endParaRPr lang="cs-CZ"/>
        </a:p>
      </dgm:t>
    </dgm:pt>
    <dgm:pt modelId="{2200E3CB-32DC-4C75-B239-625422875D3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VZLYKAT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41E37851-A1BE-45D7-BEC1-ED6F45CB3D78}" type="parTrans" cxnId="{471625B9-4407-4504-BBF4-DB07CBC0B1EA}">
      <dgm:prSet/>
      <dgm:spPr/>
      <dgm:t>
        <a:bodyPr/>
        <a:lstStyle/>
        <a:p>
          <a:endParaRPr lang="cs-CZ"/>
        </a:p>
      </dgm:t>
    </dgm:pt>
    <dgm:pt modelId="{B82D46EF-9C3F-4E34-A124-445F8B19B4E3}" type="sibTrans" cxnId="{471625B9-4407-4504-BBF4-DB07CBC0B1EA}">
      <dgm:prSet/>
      <dgm:spPr/>
      <dgm:t>
        <a:bodyPr/>
        <a:lstStyle/>
        <a:p>
          <a:endParaRPr lang="cs-CZ"/>
        </a:p>
      </dgm:t>
    </dgm:pt>
    <dgm:pt modelId="{FBA90DD0-B516-49B4-987D-23F328D8AAB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LYSÝ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2A57B33-D116-4620-8659-7F86FAA66BEF}" type="parTrans" cxnId="{742C0056-9DF9-4B89-961E-1DDFE89AC0EF}">
      <dgm:prSet/>
      <dgm:spPr/>
      <dgm:t>
        <a:bodyPr/>
        <a:lstStyle/>
        <a:p>
          <a:endParaRPr lang="cs-CZ"/>
        </a:p>
      </dgm:t>
    </dgm:pt>
    <dgm:pt modelId="{A2DB116F-69A4-457A-AE4D-3BCB9BE98A15}" type="sibTrans" cxnId="{742C0056-9DF9-4B89-961E-1DDFE89AC0EF}">
      <dgm:prSet/>
      <dgm:spPr/>
      <dgm:t>
        <a:bodyPr/>
        <a:lstStyle/>
        <a:p>
          <a:endParaRPr lang="cs-CZ"/>
        </a:p>
      </dgm:t>
    </dgm:pt>
    <dgm:pt modelId="{3BBF10B9-7CC2-4D4F-AF5D-57038453D936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LÝTKO 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3F301D45-7867-459D-93B5-ECE3934E772D}" type="parTrans" cxnId="{23FC1FB4-EEFD-47CF-B7C1-96F11EFA1400}">
      <dgm:prSet/>
      <dgm:spPr/>
      <dgm:t>
        <a:bodyPr/>
        <a:lstStyle/>
        <a:p>
          <a:endParaRPr lang="cs-CZ"/>
        </a:p>
      </dgm:t>
    </dgm:pt>
    <dgm:pt modelId="{0B121CD9-D6AC-4785-82CF-5C7CF8C497C6}" type="sibTrans" cxnId="{23FC1FB4-EEFD-47CF-B7C1-96F11EFA1400}">
      <dgm:prSet/>
      <dgm:spPr/>
      <dgm:t>
        <a:bodyPr/>
        <a:lstStyle/>
        <a:p>
          <a:endParaRPr lang="cs-CZ"/>
        </a:p>
      </dgm:t>
    </dgm:pt>
    <dgm:pt modelId="{1A73AAC2-4403-4618-B028-8D591E1FDCC4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LYŽE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794ADD8-E7FA-4962-B101-4DE3D57B9650}" type="parTrans" cxnId="{7C134D07-F789-4C0B-9222-6321A9A466CA}">
      <dgm:prSet/>
      <dgm:spPr/>
      <dgm:t>
        <a:bodyPr/>
        <a:lstStyle/>
        <a:p>
          <a:endParaRPr lang="cs-CZ"/>
        </a:p>
      </dgm:t>
    </dgm:pt>
    <dgm:pt modelId="{ABE404A4-1912-4CDC-8BFA-34C08A0C1137}" type="sibTrans" cxnId="{7C134D07-F789-4C0B-9222-6321A9A466CA}">
      <dgm:prSet/>
      <dgm:spPr/>
      <dgm:t>
        <a:bodyPr/>
        <a:lstStyle/>
        <a:p>
          <a:endParaRPr lang="cs-CZ"/>
        </a:p>
      </dgm:t>
    </dgm:pt>
    <dgm:pt modelId="{BD818210-F94F-4CC1-A662-EF3EC89467CE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LÝKO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54B91DEC-FD9C-46DA-91D9-D91482EEDC17}" type="parTrans" cxnId="{EFF1E336-6380-4FBD-B53E-1FDA99FE3607}">
      <dgm:prSet/>
      <dgm:spPr/>
      <dgm:t>
        <a:bodyPr/>
        <a:lstStyle/>
        <a:p>
          <a:endParaRPr lang="cs-CZ"/>
        </a:p>
      </dgm:t>
    </dgm:pt>
    <dgm:pt modelId="{88D07039-8F98-4B67-A7F2-11BCAF5E39D3}" type="sibTrans" cxnId="{EFF1E336-6380-4FBD-B53E-1FDA99FE3607}">
      <dgm:prSet/>
      <dgm:spPr/>
      <dgm:t>
        <a:bodyPr/>
        <a:lstStyle/>
        <a:p>
          <a:endParaRPr lang="cs-CZ"/>
        </a:p>
      </dgm:t>
    </dgm:pt>
    <dgm:pt modelId="{B9FC71A9-82BD-4EBE-A55B-A6099630297A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PELYNĚK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BB238A98-B908-4B32-A60F-BBE591076AC6}" type="parTrans" cxnId="{A4D19EB9-6BB5-4E20-B454-B4BCF4B7EDBC}">
      <dgm:prSet/>
      <dgm:spPr/>
      <dgm:t>
        <a:bodyPr/>
        <a:lstStyle/>
        <a:p>
          <a:endParaRPr lang="cs-CZ"/>
        </a:p>
      </dgm:t>
    </dgm:pt>
    <dgm:pt modelId="{A3ED9138-A1A5-4144-BA21-9126B8F13F73}" type="sibTrans" cxnId="{A4D19EB9-6BB5-4E20-B454-B4BCF4B7EDBC}">
      <dgm:prSet/>
      <dgm:spPr/>
      <dgm:t>
        <a:bodyPr/>
        <a:lstStyle/>
        <a:p>
          <a:endParaRPr lang="cs-CZ"/>
        </a:p>
      </dgm:t>
    </dgm:pt>
    <dgm:pt modelId="{D54AFB50-676A-4655-A0AB-8582FEA922A3}">
      <dgm:prSet phldrT="[Text]" custT="1"/>
      <dgm:spPr/>
      <dgm:t>
        <a:bodyPr/>
        <a:lstStyle/>
        <a:p>
          <a:r>
            <a:rPr lang="cs-CZ" sz="2000" b="1" dirty="0" smtClean="0">
              <a:solidFill>
                <a:schemeClr val="tx1">
                  <a:lumMod val="65000"/>
                  <a:lumOff val="35000"/>
                </a:schemeClr>
              </a:solidFill>
            </a:rPr>
            <a:t>PLYŠ</a:t>
          </a:r>
          <a:endParaRPr lang="cs-CZ" sz="2000" b="1" dirty="0">
            <a:solidFill>
              <a:schemeClr val="tx1">
                <a:lumMod val="65000"/>
                <a:lumOff val="35000"/>
              </a:schemeClr>
            </a:solidFill>
          </a:endParaRPr>
        </a:p>
      </dgm:t>
    </dgm:pt>
    <dgm:pt modelId="{EF326F23-441A-4BE3-8817-DC231F48D039}" type="parTrans" cxnId="{6F1590C0-AC8D-467A-9449-61FF6797C417}">
      <dgm:prSet/>
      <dgm:spPr/>
      <dgm:t>
        <a:bodyPr/>
        <a:lstStyle/>
        <a:p>
          <a:endParaRPr lang="cs-CZ"/>
        </a:p>
      </dgm:t>
    </dgm:pt>
    <dgm:pt modelId="{BA0F4773-944A-48DA-96FB-8AA92CC6A748}" type="sibTrans" cxnId="{6F1590C0-AC8D-467A-9449-61FF6797C417}">
      <dgm:prSet/>
      <dgm:spPr/>
      <dgm:t>
        <a:bodyPr/>
        <a:lstStyle/>
        <a:p>
          <a:endParaRPr lang="cs-CZ"/>
        </a:p>
      </dgm:t>
    </dgm:pt>
    <dgm:pt modelId="{07F2AFCA-24CB-41B8-98C3-BE0E5E0265C7}" type="pres">
      <dgm:prSet presAssocID="{3796D8F7-026B-40C5-9C2B-A2303A5B3B1D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834D398F-BBA5-4A0F-A225-07862B9BD5B3}" type="pres">
      <dgm:prSet presAssocID="{16041441-DCE0-4534-9CD4-3F688652A5B4}" presName="compNode" presStyleCnt="0"/>
      <dgm:spPr/>
    </dgm:pt>
    <dgm:pt modelId="{7542469D-875F-469A-BD82-062F7A12E4FE}" type="pres">
      <dgm:prSet presAssocID="{16041441-DCE0-4534-9CD4-3F688652A5B4}" presName="dummyConnPt" presStyleCnt="0"/>
      <dgm:spPr/>
    </dgm:pt>
    <dgm:pt modelId="{5D96D337-9B59-4980-9A3F-3502C0335771}" type="pres">
      <dgm:prSet presAssocID="{16041441-DCE0-4534-9CD4-3F688652A5B4}" presName="node" presStyleLbl="node1" presStyleIdx="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18CE98-1ADF-4917-B8D9-D750CE07B56D}" type="pres">
      <dgm:prSet presAssocID="{950AB38D-EC95-4FA2-8B4A-B6DC5FA9B780}" presName="sibTrans" presStyleLbl="bgSibTrans2D1" presStyleIdx="0" presStyleCnt="12"/>
      <dgm:spPr/>
      <dgm:t>
        <a:bodyPr/>
        <a:lstStyle/>
        <a:p>
          <a:endParaRPr lang="cs-CZ"/>
        </a:p>
      </dgm:t>
    </dgm:pt>
    <dgm:pt modelId="{0C740916-9BEC-4A9A-AE04-D8E83416C0F2}" type="pres">
      <dgm:prSet presAssocID="{48AF6CBF-7AE9-47D8-8754-4D4FBF9B39FC}" presName="compNode" presStyleCnt="0"/>
      <dgm:spPr/>
    </dgm:pt>
    <dgm:pt modelId="{B8800246-E45A-4940-B91E-6009AF9B4F19}" type="pres">
      <dgm:prSet presAssocID="{48AF6CBF-7AE9-47D8-8754-4D4FBF9B39FC}" presName="dummyConnPt" presStyleCnt="0"/>
      <dgm:spPr/>
    </dgm:pt>
    <dgm:pt modelId="{C1D7C07A-BCBB-4EA3-9139-FED20AC6A1FA}" type="pres">
      <dgm:prSet presAssocID="{48AF6CBF-7AE9-47D8-8754-4D4FBF9B39FC}" presName="node" presStyleLbl="node1" presStyleIdx="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541F97-D17B-4C03-8360-6DDB0D6F7101}" type="pres">
      <dgm:prSet presAssocID="{A51E72DE-3DE8-42D1-9E23-C1887F97C492}" presName="sibTrans" presStyleLbl="bgSibTrans2D1" presStyleIdx="1" presStyleCnt="12"/>
      <dgm:spPr/>
      <dgm:t>
        <a:bodyPr/>
        <a:lstStyle/>
        <a:p>
          <a:endParaRPr lang="cs-CZ"/>
        </a:p>
      </dgm:t>
    </dgm:pt>
    <dgm:pt modelId="{1007D4BD-2673-482D-A405-BC073E6ED0F4}" type="pres">
      <dgm:prSet presAssocID="{D069B462-9EEC-4847-85C1-C74CD112FEF4}" presName="compNode" presStyleCnt="0"/>
      <dgm:spPr/>
    </dgm:pt>
    <dgm:pt modelId="{53FD2356-7F99-406B-8005-FEB36C21BE65}" type="pres">
      <dgm:prSet presAssocID="{D069B462-9EEC-4847-85C1-C74CD112FEF4}" presName="dummyConnPt" presStyleCnt="0"/>
      <dgm:spPr/>
    </dgm:pt>
    <dgm:pt modelId="{E6DF64E4-857A-4C33-B818-9D50C48FD62B}" type="pres">
      <dgm:prSet presAssocID="{D069B462-9EEC-4847-85C1-C74CD112FEF4}" presName="node" presStyleLbl="node1" presStyleIdx="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5BA00A-4DB1-4909-A2F5-58504CF8E49F}" type="pres">
      <dgm:prSet presAssocID="{70B70EC2-4F8C-4DC8-9F4A-AD65791E0958}" presName="sibTrans" presStyleLbl="bgSibTrans2D1" presStyleIdx="2" presStyleCnt="12"/>
      <dgm:spPr/>
      <dgm:t>
        <a:bodyPr/>
        <a:lstStyle/>
        <a:p>
          <a:endParaRPr lang="cs-CZ"/>
        </a:p>
      </dgm:t>
    </dgm:pt>
    <dgm:pt modelId="{04991FFD-ED03-469A-857C-B5BB9579E082}" type="pres">
      <dgm:prSet presAssocID="{B8815564-05C7-4295-A971-F9796148FF6C}" presName="compNode" presStyleCnt="0"/>
      <dgm:spPr/>
    </dgm:pt>
    <dgm:pt modelId="{FE55B3D1-38DD-4A13-BFB7-AD6C7A50E1EA}" type="pres">
      <dgm:prSet presAssocID="{B8815564-05C7-4295-A971-F9796148FF6C}" presName="dummyConnPt" presStyleCnt="0"/>
      <dgm:spPr/>
    </dgm:pt>
    <dgm:pt modelId="{35D7D88B-6B8B-416B-A438-848338AE2E9A}" type="pres">
      <dgm:prSet presAssocID="{B8815564-05C7-4295-A971-F9796148FF6C}" presName="node" presStyleLbl="node1" presStyleIdx="3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D9B28A-6830-4F86-AF5F-20A95B164E8A}" type="pres">
      <dgm:prSet presAssocID="{B20DB568-DDE0-4223-8A6F-258AD7FB3B9C}" presName="sibTrans" presStyleLbl="bgSibTrans2D1" presStyleIdx="3" presStyleCnt="12"/>
      <dgm:spPr/>
      <dgm:t>
        <a:bodyPr/>
        <a:lstStyle/>
        <a:p>
          <a:endParaRPr lang="cs-CZ"/>
        </a:p>
      </dgm:t>
    </dgm:pt>
    <dgm:pt modelId="{61221181-30A5-4109-A670-993B99084802}" type="pres">
      <dgm:prSet presAssocID="{134EC12F-4E8A-4519-9F7B-9EB15219608F}" presName="compNode" presStyleCnt="0"/>
      <dgm:spPr/>
    </dgm:pt>
    <dgm:pt modelId="{31A6E816-3A4F-4360-BE87-7FA754978E18}" type="pres">
      <dgm:prSet presAssocID="{134EC12F-4E8A-4519-9F7B-9EB15219608F}" presName="dummyConnPt" presStyleCnt="0"/>
      <dgm:spPr/>
    </dgm:pt>
    <dgm:pt modelId="{4A3BF7C1-D823-4D53-BE0B-95A34E52CD23}" type="pres">
      <dgm:prSet presAssocID="{134EC12F-4E8A-4519-9F7B-9EB15219608F}" presName="node" presStyleLbl="node1" presStyleIdx="4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0A83F8-5E73-491D-B32E-F4D064196AC2}" type="pres">
      <dgm:prSet presAssocID="{488B33B2-DCB5-4B31-8D23-FCA4B2964656}" presName="sibTrans" presStyleLbl="bgSibTrans2D1" presStyleIdx="4" presStyleCnt="12"/>
      <dgm:spPr/>
      <dgm:t>
        <a:bodyPr/>
        <a:lstStyle/>
        <a:p>
          <a:endParaRPr lang="cs-CZ"/>
        </a:p>
      </dgm:t>
    </dgm:pt>
    <dgm:pt modelId="{A6D7CD85-3511-4484-BA0F-E430AC47948A}" type="pres">
      <dgm:prSet presAssocID="{92DE26D5-59B6-46D3-B3C4-5F9C6F656F1F}" presName="compNode" presStyleCnt="0"/>
      <dgm:spPr/>
    </dgm:pt>
    <dgm:pt modelId="{15F81718-9BC9-4F2D-9D9A-906CCCCE3BDD}" type="pres">
      <dgm:prSet presAssocID="{92DE26D5-59B6-46D3-B3C4-5F9C6F656F1F}" presName="dummyConnPt" presStyleCnt="0"/>
      <dgm:spPr/>
    </dgm:pt>
    <dgm:pt modelId="{90BE1CD6-A9DC-4479-9218-4F769F18586B}" type="pres">
      <dgm:prSet presAssocID="{92DE26D5-59B6-46D3-B3C4-5F9C6F656F1F}" presName="node" presStyleLbl="node1" presStyleIdx="5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B52702-4BE1-4C1D-9056-86ACDC4FBCAE}" type="pres">
      <dgm:prSet presAssocID="{FC067457-CBDB-4FC3-9165-7C70E509F11E}" presName="sibTrans" presStyleLbl="bgSibTrans2D1" presStyleIdx="5" presStyleCnt="12"/>
      <dgm:spPr/>
      <dgm:t>
        <a:bodyPr/>
        <a:lstStyle/>
        <a:p>
          <a:endParaRPr lang="cs-CZ"/>
        </a:p>
      </dgm:t>
    </dgm:pt>
    <dgm:pt modelId="{2BDBEF5F-1BF4-4394-BC51-F341EE7007A2}" type="pres">
      <dgm:prSet presAssocID="{2200E3CB-32DC-4C75-B239-625422875D36}" presName="compNode" presStyleCnt="0"/>
      <dgm:spPr/>
    </dgm:pt>
    <dgm:pt modelId="{15DC19B3-BF76-4779-A795-ABF183B76532}" type="pres">
      <dgm:prSet presAssocID="{2200E3CB-32DC-4C75-B239-625422875D36}" presName="dummyConnPt" presStyleCnt="0"/>
      <dgm:spPr/>
    </dgm:pt>
    <dgm:pt modelId="{448DEBFA-0DC2-445F-80A4-AE901D3E71D9}" type="pres">
      <dgm:prSet presAssocID="{2200E3CB-32DC-4C75-B239-625422875D36}" presName="node" presStyleLbl="node1" presStyleIdx="6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B83254D-9924-4070-AFDB-C771C42AC307}" type="pres">
      <dgm:prSet presAssocID="{B82D46EF-9C3F-4E34-A124-445F8B19B4E3}" presName="sibTrans" presStyleLbl="bgSibTrans2D1" presStyleIdx="6" presStyleCnt="12"/>
      <dgm:spPr/>
      <dgm:t>
        <a:bodyPr/>
        <a:lstStyle/>
        <a:p>
          <a:endParaRPr lang="cs-CZ"/>
        </a:p>
      </dgm:t>
    </dgm:pt>
    <dgm:pt modelId="{B585F05F-2703-494E-9F9D-FB459DB2A603}" type="pres">
      <dgm:prSet presAssocID="{FBA90DD0-B516-49B4-987D-23F328D8AABE}" presName="compNode" presStyleCnt="0"/>
      <dgm:spPr/>
    </dgm:pt>
    <dgm:pt modelId="{3A40EBF2-7343-4230-B7BC-229C6EB9AE5C}" type="pres">
      <dgm:prSet presAssocID="{FBA90DD0-B516-49B4-987D-23F328D8AABE}" presName="dummyConnPt" presStyleCnt="0"/>
      <dgm:spPr/>
    </dgm:pt>
    <dgm:pt modelId="{0AD68B0A-DE64-4816-9F20-05721EA959A5}" type="pres">
      <dgm:prSet presAssocID="{FBA90DD0-B516-49B4-987D-23F328D8AABE}" presName="node" presStyleLbl="node1" presStyleIdx="7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989328-D5A0-48A3-925A-281FADC48845}" type="pres">
      <dgm:prSet presAssocID="{A2DB116F-69A4-457A-AE4D-3BCB9BE98A15}" presName="sibTrans" presStyleLbl="bgSibTrans2D1" presStyleIdx="7" presStyleCnt="12"/>
      <dgm:spPr/>
      <dgm:t>
        <a:bodyPr/>
        <a:lstStyle/>
        <a:p>
          <a:endParaRPr lang="cs-CZ"/>
        </a:p>
      </dgm:t>
    </dgm:pt>
    <dgm:pt modelId="{F6790A5B-D876-4A61-9383-583086C0A548}" type="pres">
      <dgm:prSet presAssocID="{3BBF10B9-7CC2-4D4F-AF5D-57038453D936}" presName="compNode" presStyleCnt="0"/>
      <dgm:spPr/>
    </dgm:pt>
    <dgm:pt modelId="{61007E72-EA52-4667-B05C-64D820308EA5}" type="pres">
      <dgm:prSet presAssocID="{3BBF10B9-7CC2-4D4F-AF5D-57038453D936}" presName="dummyConnPt" presStyleCnt="0"/>
      <dgm:spPr/>
    </dgm:pt>
    <dgm:pt modelId="{961C58F2-D5B1-419F-AEB9-7779AEBD851F}" type="pres">
      <dgm:prSet presAssocID="{3BBF10B9-7CC2-4D4F-AF5D-57038453D936}" presName="node" presStyleLbl="node1" presStyleIdx="8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F2E13B-3289-4F5C-BD26-CB752AC01F8C}" type="pres">
      <dgm:prSet presAssocID="{0B121CD9-D6AC-4785-82CF-5C7CF8C497C6}" presName="sibTrans" presStyleLbl="bgSibTrans2D1" presStyleIdx="8" presStyleCnt="12"/>
      <dgm:spPr/>
      <dgm:t>
        <a:bodyPr/>
        <a:lstStyle/>
        <a:p>
          <a:endParaRPr lang="cs-CZ"/>
        </a:p>
      </dgm:t>
    </dgm:pt>
    <dgm:pt modelId="{34A65B47-EF2A-4717-BA2B-290A447D737D}" type="pres">
      <dgm:prSet presAssocID="{BD818210-F94F-4CC1-A662-EF3EC89467CE}" presName="compNode" presStyleCnt="0"/>
      <dgm:spPr/>
    </dgm:pt>
    <dgm:pt modelId="{62A4AE7B-3AB8-40A2-B65B-921FFBF5F4FD}" type="pres">
      <dgm:prSet presAssocID="{BD818210-F94F-4CC1-A662-EF3EC89467CE}" presName="dummyConnPt" presStyleCnt="0"/>
      <dgm:spPr/>
    </dgm:pt>
    <dgm:pt modelId="{2CFC7084-28F5-40C3-B0E6-A3C5F88B80D3}" type="pres">
      <dgm:prSet presAssocID="{BD818210-F94F-4CC1-A662-EF3EC89467CE}" presName="node" presStyleLbl="node1" presStyleIdx="9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FB1B38-03A4-41EB-880B-8607F5DBCC89}" type="pres">
      <dgm:prSet presAssocID="{88D07039-8F98-4B67-A7F2-11BCAF5E39D3}" presName="sibTrans" presStyleLbl="bgSibTrans2D1" presStyleIdx="9" presStyleCnt="12"/>
      <dgm:spPr/>
      <dgm:t>
        <a:bodyPr/>
        <a:lstStyle/>
        <a:p>
          <a:endParaRPr lang="cs-CZ"/>
        </a:p>
      </dgm:t>
    </dgm:pt>
    <dgm:pt modelId="{45D43FD7-7AAD-4642-8114-D8B04C2EB9E7}" type="pres">
      <dgm:prSet presAssocID="{1A73AAC2-4403-4618-B028-8D591E1FDCC4}" presName="compNode" presStyleCnt="0"/>
      <dgm:spPr/>
    </dgm:pt>
    <dgm:pt modelId="{D512B4DC-3329-4712-AABF-00D8D99E61F8}" type="pres">
      <dgm:prSet presAssocID="{1A73AAC2-4403-4618-B028-8D591E1FDCC4}" presName="dummyConnPt" presStyleCnt="0"/>
      <dgm:spPr/>
    </dgm:pt>
    <dgm:pt modelId="{D45CFC0F-BF4E-4CB4-812A-0655F284A34A}" type="pres">
      <dgm:prSet presAssocID="{1A73AAC2-4403-4618-B028-8D591E1FDCC4}" presName="node" presStyleLbl="node1" presStyleIdx="10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799E69B-E488-4ACE-8007-142D8D8B1751}" type="pres">
      <dgm:prSet presAssocID="{ABE404A4-1912-4CDC-8BFA-34C08A0C1137}" presName="sibTrans" presStyleLbl="bgSibTrans2D1" presStyleIdx="10" presStyleCnt="12"/>
      <dgm:spPr/>
      <dgm:t>
        <a:bodyPr/>
        <a:lstStyle/>
        <a:p>
          <a:endParaRPr lang="cs-CZ"/>
        </a:p>
      </dgm:t>
    </dgm:pt>
    <dgm:pt modelId="{BA63BB2B-4296-4BC2-8F11-26C4ADC18EDC}" type="pres">
      <dgm:prSet presAssocID="{B9FC71A9-82BD-4EBE-A55B-A6099630297A}" presName="compNode" presStyleCnt="0"/>
      <dgm:spPr/>
    </dgm:pt>
    <dgm:pt modelId="{341BB3B9-75AA-4FE8-8222-D774134EECCB}" type="pres">
      <dgm:prSet presAssocID="{B9FC71A9-82BD-4EBE-A55B-A6099630297A}" presName="dummyConnPt" presStyleCnt="0"/>
      <dgm:spPr/>
    </dgm:pt>
    <dgm:pt modelId="{3DD7C551-094B-4041-834A-F71A7A0F6CC7}" type="pres">
      <dgm:prSet presAssocID="{B9FC71A9-82BD-4EBE-A55B-A6099630297A}" presName="node" presStyleLbl="node1" presStyleIdx="11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6D99A5D-42DC-4377-908E-E1F4295A12A0}" type="pres">
      <dgm:prSet presAssocID="{A3ED9138-A1A5-4144-BA21-9126B8F13F73}" presName="sibTrans" presStyleLbl="bgSibTrans2D1" presStyleIdx="11" presStyleCnt="12"/>
      <dgm:spPr/>
      <dgm:t>
        <a:bodyPr/>
        <a:lstStyle/>
        <a:p>
          <a:endParaRPr lang="cs-CZ"/>
        </a:p>
      </dgm:t>
    </dgm:pt>
    <dgm:pt modelId="{8EE43597-A041-4148-ADD0-A5BA3E7D7C52}" type="pres">
      <dgm:prSet presAssocID="{D54AFB50-676A-4655-A0AB-8582FEA922A3}" presName="compNode" presStyleCnt="0"/>
      <dgm:spPr/>
    </dgm:pt>
    <dgm:pt modelId="{86F3C003-61F8-4FA5-B52C-FE443B30A3AA}" type="pres">
      <dgm:prSet presAssocID="{D54AFB50-676A-4655-A0AB-8582FEA922A3}" presName="dummyConnPt" presStyleCnt="0"/>
      <dgm:spPr/>
    </dgm:pt>
    <dgm:pt modelId="{8215EC67-3272-405F-B873-0088048CD8C4}" type="pres">
      <dgm:prSet presAssocID="{D54AFB50-676A-4655-A0AB-8582FEA922A3}" presName="node" presStyleLbl="node1" presStyleIdx="12" presStyleCnt="1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FF1E336-6380-4FBD-B53E-1FDA99FE3607}" srcId="{3796D8F7-026B-40C5-9C2B-A2303A5B3B1D}" destId="{BD818210-F94F-4CC1-A662-EF3EC89467CE}" srcOrd="9" destOrd="0" parTransId="{54B91DEC-FD9C-46DA-91D9-D91482EEDC17}" sibTransId="{88D07039-8F98-4B67-A7F2-11BCAF5E39D3}"/>
    <dgm:cxn modelId="{245A0F3F-7504-4146-9C5F-9A59BD25BF8C}" type="presOf" srcId="{488B33B2-DCB5-4B31-8D23-FCA4B2964656}" destId="{A20A83F8-5E73-491D-B32E-F4D064196AC2}" srcOrd="0" destOrd="0" presId="urn:microsoft.com/office/officeart/2005/8/layout/bProcess4"/>
    <dgm:cxn modelId="{D6DB9A82-14AE-45DA-9ADE-4FB1C336BFDC}" type="presOf" srcId="{B9FC71A9-82BD-4EBE-A55B-A6099630297A}" destId="{3DD7C551-094B-4041-834A-F71A7A0F6CC7}" srcOrd="0" destOrd="0" presId="urn:microsoft.com/office/officeart/2005/8/layout/bProcess4"/>
    <dgm:cxn modelId="{21F9A9EB-31D0-4F3B-851E-A081DA26FA27}" srcId="{3796D8F7-026B-40C5-9C2B-A2303A5B3B1D}" destId="{134EC12F-4E8A-4519-9F7B-9EB15219608F}" srcOrd="4" destOrd="0" parTransId="{56EED541-913B-4A4F-8FB9-BE495CFEEF44}" sibTransId="{488B33B2-DCB5-4B31-8D23-FCA4B2964656}"/>
    <dgm:cxn modelId="{008F1816-A0D2-4F51-8A2A-28ACCE6C432E}" type="presOf" srcId="{16041441-DCE0-4534-9CD4-3F688652A5B4}" destId="{5D96D337-9B59-4980-9A3F-3502C0335771}" srcOrd="0" destOrd="0" presId="urn:microsoft.com/office/officeart/2005/8/layout/bProcess4"/>
    <dgm:cxn modelId="{57726879-CBCA-4F99-9DC2-4F63AD11527C}" type="presOf" srcId="{2200E3CB-32DC-4C75-B239-625422875D36}" destId="{448DEBFA-0DC2-445F-80A4-AE901D3E71D9}" srcOrd="0" destOrd="0" presId="urn:microsoft.com/office/officeart/2005/8/layout/bProcess4"/>
    <dgm:cxn modelId="{471625B9-4407-4504-BBF4-DB07CBC0B1EA}" srcId="{3796D8F7-026B-40C5-9C2B-A2303A5B3B1D}" destId="{2200E3CB-32DC-4C75-B239-625422875D36}" srcOrd="6" destOrd="0" parTransId="{41E37851-A1BE-45D7-BEC1-ED6F45CB3D78}" sibTransId="{B82D46EF-9C3F-4E34-A124-445F8B19B4E3}"/>
    <dgm:cxn modelId="{6F1590C0-AC8D-467A-9449-61FF6797C417}" srcId="{3796D8F7-026B-40C5-9C2B-A2303A5B3B1D}" destId="{D54AFB50-676A-4655-A0AB-8582FEA922A3}" srcOrd="12" destOrd="0" parTransId="{EF326F23-441A-4BE3-8817-DC231F48D039}" sibTransId="{BA0F4773-944A-48DA-96FB-8AA92CC6A748}"/>
    <dgm:cxn modelId="{EB5AD152-303A-4B1E-9176-2D21248B04AA}" srcId="{3796D8F7-026B-40C5-9C2B-A2303A5B3B1D}" destId="{16041441-DCE0-4534-9CD4-3F688652A5B4}" srcOrd="0" destOrd="0" parTransId="{29622708-5A82-494F-8BD9-2BEBA81A2060}" sibTransId="{950AB38D-EC95-4FA2-8B4A-B6DC5FA9B780}"/>
    <dgm:cxn modelId="{FA7B48FC-B26A-45B7-B838-652BC11EACE4}" type="presOf" srcId="{FC067457-CBDB-4FC3-9165-7C70E509F11E}" destId="{90B52702-4BE1-4C1D-9056-86ACDC4FBCAE}" srcOrd="0" destOrd="0" presId="urn:microsoft.com/office/officeart/2005/8/layout/bProcess4"/>
    <dgm:cxn modelId="{CA11A5E4-903B-4AAC-963A-C7C023BF1893}" type="presOf" srcId="{A3ED9138-A1A5-4144-BA21-9126B8F13F73}" destId="{06D99A5D-42DC-4377-908E-E1F4295A12A0}" srcOrd="0" destOrd="0" presId="urn:microsoft.com/office/officeart/2005/8/layout/bProcess4"/>
    <dgm:cxn modelId="{11F6B118-1856-4FF6-A582-953EDF732136}" type="presOf" srcId="{B8815564-05C7-4295-A971-F9796148FF6C}" destId="{35D7D88B-6B8B-416B-A438-848338AE2E9A}" srcOrd="0" destOrd="0" presId="urn:microsoft.com/office/officeart/2005/8/layout/bProcess4"/>
    <dgm:cxn modelId="{56093260-F869-4D2E-8BDB-D2B3191088DC}" type="presOf" srcId="{88D07039-8F98-4B67-A7F2-11BCAF5E39D3}" destId="{17FB1B38-03A4-41EB-880B-8607F5DBCC89}" srcOrd="0" destOrd="0" presId="urn:microsoft.com/office/officeart/2005/8/layout/bProcess4"/>
    <dgm:cxn modelId="{FBA627E5-B636-4450-8DDA-0CCD1726E9C6}" type="presOf" srcId="{D069B462-9EEC-4847-85C1-C74CD112FEF4}" destId="{E6DF64E4-857A-4C33-B818-9D50C48FD62B}" srcOrd="0" destOrd="0" presId="urn:microsoft.com/office/officeart/2005/8/layout/bProcess4"/>
    <dgm:cxn modelId="{9746F4A3-B4D8-49F8-B2F2-96956287F6BE}" srcId="{3796D8F7-026B-40C5-9C2B-A2303A5B3B1D}" destId="{48AF6CBF-7AE9-47D8-8754-4D4FBF9B39FC}" srcOrd="1" destOrd="0" parTransId="{1CAB8AB3-DE4F-44CD-AAAC-4FD0D0A060B8}" sibTransId="{A51E72DE-3DE8-42D1-9E23-C1887F97C492}"/>
    <dgm:cxn modelId="{8392EFC2-3FC3-4FD8-ADCC-22E1087D9FE3}" type="presOf" srcId="{A51E72DE-3DE8-42D1-9E23-C1887F97C492}" destId="{F2541F97-D17B-4C03-8360-6DDB0D6F7101}" srcOrd="0" destOrd="0" presId="urn:microsoft.com/office/officeart/2005/8/layout/bProcess4"/>
    <dgm:cxn modelId="{CE3D7F1C-E9A3-46FB-A60E-4A7530DC3084}" type="presOf" srcId="{BD818210-F94F-4CC1-A662-EF3EC89467CE}" destId="{2CFC7084-28F5-40C3-B0E6-A3C5F88B80D3}" srcOrd="0" destOrd="0" presId="urn:microsoft.com/office/officeart/2005/8/layout/bProcess4"/>
    <dgm:cxn modelId="{6D024BEF-8222-42CD-88D1-510413433F8F}" type="presOf" srcId="{A2DB116F-69A4-457A-AE4D-3BCB9BE98A15}" destId="{86989328-D5A0-48A3-925A-281FADC48845}" srcOrd="0" destOrd="0" presId="urn:microsoft.com/office/officeart/2005/8/layout/bProcess4"/>
    <dgm:cxn modelId="{9F10135C-F885-43F8-81D4-FA4440CF6EFB}" type="presOf" srcId="{0B121CD9-D6AC-4785-82CF-5C7CF8C497C6}" destId="{3EF2E13B-3289-4F5C-BD26-CB752AC01F8C}" srcOrd="0" destOrd="0" presId="urn:microsoft.com/office/officeart/2005/8/layout/bProcess4"/>
    <dgm:cxn modelId="{71A8E173-0080-4003-859C-97BA2D08131E}" srcId="{3796D8F7-026B-40C5-9C2B-A2303A5B3B1D}" destId="{B8815564-05C7-4295-A971-F9796148FF6C}" srcOrd="3" destOrd="0" parTransId="{B81206C8-E85C-4C45-9D0D-F2FCB3BA5B9C}" sibTransId="{B20DB568-DDE0-4223-8A6F-258AD7FB3B9C}"/>
    <dgm:cxn modelId="{7C134D07-F789-4C0B-9222-6321A9A466CA}" srcId="{3796D8F7-026B-40C5-9C2B-A2303A5B3B1D}" destId="{1A73AAC2-4403-4618-B028-8D591E1FDCC4}" srcOrd="10" destOrd="0" parTransId="{B794ADD8-E7FA-4962-B101-4DE3D57B9650}" sibTransId="{ABE404A4-1912-4CDC-8BFA-34C08A0C1137}"/>
    <dgm:cxn modelId="{CAE8DEAA-27C3-438B-BA6C-58B948EA9BFE}" type="presOf" srcId="{FBA90DD0-B516-49B4-987D-23F328D8AABE}" destId="{0AD68B0A-DE64-4816-9F20-05721EA959A5}" srcOrd="0" destOrd="0" presId="urn:microsoft.com/office/officeart/2005/8/layout/bProcess4"/>
    <dgm:cxn modelId="{815C2818-6183-4BE4-B26D-F02F0F602F8B}" type="presOf" srcId="{B20DB568-DDE0-4223-8A6F-258AD7FB3B9C}" destId="{62D9B28A-6830-4F86-AF5F-20A95B164E8A}" srcOrd="0" destOrd="0" presId="urn:microsoft.com/office/officeart/2005/8/layout/bProcess4"/>
    <dgm:cxn modelId="{2444349A-5B3A-4C39-9A46-C4160C0FFBF6}" type="presOf" srcId="{92DE26D5-59B6-46D3-B3C4-5F9C6F656F1F}" destId="{90BE1CD6-A9DC-4479-9218-4F769F18586B}" srcOrd="0" destOrd="0" presId="urn:microsoft.com/office/officeart/2005/8/layout/bProcess4"/>
    <dgm:cxn modelId="{23FC1FB4-EEFD-47CF-B7C1-96F11EFA1400}" srcId="{3796D8F7-026B-40C5-9C2B-A2303A5B3B1D}" destId="{3BBF10B9-7CC2-4D4F-AF5D-57038453D936}" srcOrd="8" destOrd="0" parTransId="{3F301D45-7867-459D-93B5-ECE3934E772D}" sibTransId="{0B121CD9-D6AC-4785-82CF-5C7CF8C497C6}"/>
    <dgm:cxn modelId="{A4D19EB9-6BB5-4E20-B454-B4BCF4B7EDBC}" srcId="{3796D8F7-026B-40C5-9C2B-A2303A5B3B1D}" destId="{B9FC71A9-82BD-4EBE-A55B-A6099630297A}" srcOrd="11" destOrd="0" parTransId="{BB238A98-B908-4B32-A60F-BBE591076AC6}" sibTransId="{A3ED9138-A1A5-4144-BA21-9126B8F13F73}"/>
    <dgm:cxn modelId="{89E6A206-A0FB-4C28-9B63-23DFF521E972}" type="presOf" srcId="{70B70EC2-4F8C-4DC8-9F4A-AD65791E0958}" destId="{A25BA00A-4DB1-4909-A2F5-58504CF8E49F}" srcOrd="0" destOrd="0" presId="urn:microsoft.com/office/officeart/2005/8/layout/bProcess4"/>
    <dgm:cxn modelId="{F6480E12-61E6-4F0A-8F14-4A136BF5602D}" srcId="{3796D8F7-026B-40C5-9C2B-A2303A5B3B1D}" destId="{D069B462-9EEC-4847-85C1-C74CD112FEF4}" srcOrd="2" destOrd="0" parTransId="{BCF90A28-065A-439B-9CA3-A38D3C26B3FA}" sibTransId="{70B70EC2-4F8C-4DC8-9F4A-AD65791E0958}"/>
    <dgm:cxn modelId="{1DC7FA71-6F0F-415E-9E48-5E718DD99036}" type="presOf" srcId="{134EC12F-4E8A-4519-9F7B-9EB15219608F}" destId="{4A3BF7C1-D823-4D53-BE0B-95A34E52CD23}" srcOrd="0" destOrd="0" presId="urn:microsoft.com/office/officeart/2005/8/layout/bProcess4"/>
    <dgm:cxn modelId="{D732217C-E32A-4942-BD93-99ECB967F3FD}" type="presOf" srcId="{D54AFB50-676A-4655-A0AB-8582FEA922A3}" destId="{8215EC67-3272-405F-B873-0088048CD8C4}" srcOrd="0" destOrd="0" presId="urn:microsoft.com/office/officeart/2005/8/layout/bProcess4"/>
    <dgm:cxn modelId="{E996ACAB-7B17-4C80-ACB0-2670590789DB}" type="presOf" srcId="{48AF6CBF-7AE9-47D8-8754-4D4FBF9B39FC}" destId="{C1D7C07A-BCBB-4EA3-9139-FED20AC6A1FA}" srcOrd="0" destOrd="0" presId="urn:microsoft.com/office/officeart/2005/8/layout/bProcess4"/>
    <dgm:cxn modelId="{BE7CF1C6-1B70-4446-B0DB-D2934F8BA4A5}" type="presOf" srcId="{3BBF10B9-7CC2-4D4F-AF5D-57038453D936}" destId="{961C58F2-D5B1-419F-AEB9-7779AEBD851F}" srcOrd="0" destOrd="0" presId="urn:microsoft.com/office/officeart/2005/8/layout/bProcess4"/>
    <dgm:cxn modelId="{B95A6741-86F5-44B3-BAB3-B9AD21DCC49D}" type="presOf" srcId="{ABE404A4-1912-4CDC-8BFA-34C08A0C1137}" destId="{A799E69B-E488-4ACE-8007-142D8D8B1751}" srcOrd="0" destOrd="0" presId="urn:microsoft.com/office/officeart/2005/8/layout/bProcess4"/>
    <dgm:cxn modelId="{59DF44EA-9A38-4C8F-941B-4A3850B8319F}" srcId="{3796D8F7-026B-40C5-9C2B-A2303A5B3B1D}" destId="{92DE26D5-59B6-46D3-B3C4-5F9C6F656F1F}" srcOrd="5" destOrd="0" parTransId="{3AC9FDAA-2164-4429-BFF5-3AC2C9F2FC00}" sibTransId="{FC067457-CBDB-4FC3-9165-7C70E509F11E}"/>
    <dgm:cxn modelId="{742C0056-9DF9-4B89-961E-1DDFE89AC0EF}" srcId="{3796D8F7-026B-40C5-9C2B-A2303A5B3B1D}" destId="{FBA90DD0-B516-49B4-987D-23F328D8AABE}" srcOrd="7" destOrd="0" parTransId="{B2A57B33-D116-4620-8659-7F86FAA66BEF}" sibTransId="{A2DB116F-69A4-457A-AE4D-3BCB9BE98A15}"/>
    <dgm:cxn modelId="{E840B668-4CEA-4473-B07C-868F5AB7C24D}" type="presOf" srcId="{950AB38D-EC95-4FA2-8B4A-B6DC5FA9B780}" destId="{A218CE98-1ADF-4917-B8D9-D750CE07B56D}" srcOrd="0" destOrd="0" presId="urn:microsoft.com/office/officeart/2005/8/layout/bProcess4"/>
    <dgm:cxn modelId="{40AAF5C3-C017-41DB-8877-AE1D44A31F57}" type="presOf" srcId="{1A73AAC2-4403-4618-B028-8D591E1FDCC4}" destId="{D45CFC0F-BF4E-4CB4-812A-0655F284A34A}" srcOrd="0" destOrd="0" presId="urn:microsoft.com/office/officeart/2005/8/layout/bProcess4"/>
    <dgm:cxn modelId="{E43A2032-52E4-4D9A-8E70-70009A696E39}" type="presOf" srcId="{B82D46EF-9C3F-4E34-A124-445F8B19B4E3}" destId="{4B83254D-9924-4070-AFDB-C771C42AC307}" srcOrd="0" destOrd="0" presId="urn:microsoft.com/office/officeart/2005/8/layout/bProcess4"/>
    <dgm:cxn modelId="{8E04496B-652B-4B9F-B1CF-BE17DEFC0DB1}" type="presOf" srcId="{3796D8F7-026B-40C5-9C2B-A2303A5B3B1D}" destId="{07F2AFCA-24CB-41B8-98C3-BE0E5E0265C7}" srcOrd="0" destOrd="0" presId="urn:microsoft.com/office/officeart/2005/8/layout/bProcess4"/>
    <dgm:cxn modelId="{8FF05C5B-4394-4DBF-8D0C-F86C2F5F389F}" type="presParOf" srcId="{07F2AFCA-24CB-41B8-98C3-BE0E5E0265C7}" destId="{834D398F-BBA5-4A0F-A225-07862B9BD5B3}" srcOrd="0" destOrd="0" presId="urn:microsoft.com/office/officeart/2005/8/layout/bProcess4"/>
    <dgm:cxn modelId="{131834EC-2D71-4FCD-A05F-E3C0F93E987D}" type="presParOf" srcId="{834D398F-BBA5-4A0F-A225-07862B9BD5B3}" destId="{7542469D-875F-469A-BD82-062F7A12E4FE}" srcOrd="0" destOrd="0" presId="urn:microsoft.com/office/officeart/2005/8/layout/bProcess4"/>
    <dgm:cxn modelId="{C0DBB96E-6BDC-47BB-B4D4-E6BD14BD0B5A}" type="presParOf" srcId="{834D398F-BBA5-4A0F-A225-07862B9BD5B3}" destId="{5D96D337-9B59-4980-9A3F-3502C0335771}" srcOrd="1" destOrd="0" presId="urn:microsoft.com/office/officeart/2005/8/layout/bProcess4"/>
    <dgm:cxn modelId="{287C21C4-E279-47B4-8A39-95783778D67F}" type="presParOf" srcId="{07F2AFCA-24CB-41B8-98C3-BE0E5E0265C7}" destId="{A218CE98-1ADF-4917-B8D9-D750CE07B56D}" srcOrd="1" destOrd="0" presId="urn:microsoft.com/office/officeart/2005/8/layout/bProcess4"/>
    <dgm:cxn modelId="{2BB506EF-F3E7-4BD6-A20B-B45CC6C71EF4}" type="presParOf" srcId="{07F2AFCA-24CB-41B8-98C3-BE0E5E0265C7}" destId="{0C740916-9BEC-4A9A-AE04-D8E83416C0F2}" srcOrd="2" destOrd="0" presId="urn:microsoft.com/office/officeart/2005/8/layout/bProcess4"/>
    <dgm:cxn modelId="{DEAF1D4D-3AAA-4E8A-9ACC-EB01126E4585}" type="presParOf" srcId="{0C740916-9BEC-4A9A-AE04-D8E83416C0F2}" destId="{B8800246-E45A-4940-B91E-6009AF9B4F19}" srcOrd="0" destOrd="0" presId="urn:microsoft.com/office/officeart/2005/8/layout/bProcess4"/>
    <dgm:cxn modelId="{A1F50A01-952A-4CB1-823A-F647569A6D9B}" type="presParOf" srcId="{0C740916-9BEC-4A9A-AE04-D8E83416C0F2}" destId="{C1D7C07A-BCBB-4EA3-9139-FED20AC6A1FA}" srcOrd="1" destOrd="0" presId="urn:microsoft.com/office/officeart/2005/8/layout/bProcess4"/>
    <dgm:cxn modelId="{A4C8BC2A-7D19-4679-B4A4-8637B331EC4C}" type="presParOf" srcId="{07F2AFCA-24CB-41B8-98C3-BE0E5E0265C7}" destId="{F2541F97-D17B-4C03-8360-6DDB0D6F7101}" srcOrd="3" destOrd="0" presId="urn:microsoft.com/office/officeart/2005/8/layout/bProcess4"/>
    <dgm:cxn modelId="{504FE8EE-5005-4E23-95B4-DB8B537D6BE5}" type="presParOf" srcId="{07F2AFCA-24CB-41B8-98C3-BE0E5E0265C7}" destId="{1007D4BD-2673-482D-A405-BC073E6ED0F4}" srcOrd="4" destOrd="0" presId="urn:microsoft.com/office/officeart/2005/8/layout/bProcess4"/>
    <dgm:cxn modelId="{FF9F2685-308D-4253-93A1-AC75246F8660}" type="presParOf" srcId="{1007D4BD-2673-482D-A405-BC073E6ED0F4}" destId="{53FD2356-7F99-406B-8005-FEB36C21BE65}" srcOrd="0" destOrd="0" presId="urn:microsoft.com/office/officeart/2005/8/layout/bProcess4"/>
    <dgm:cxn modelId="{25CE037A-E723-428E-A02B-F91CF9181765}" type="presParOf" srcId="{1007D4BD-2673-482D-A405-BC073E6ED0F4}" destId="{E6DF64E4-857A-4C33-B818-9D50C48FD62B}" srcOrd="1" destOrd="0" presId="urn:microsoft.com/office/officeart/2005/8/layout/bProcess4"/>
    <dgm:cxn modelId="{41B4E85C-7227-4E8C-915D-CCAD95A565BE}" type="presParOf" srcId="{07F2AFCA-24CB-41B8-98C3-BE0E5E0265C7}" destId="{A25BA00A-4DB1-4909-A2F5-58504CF8E49F}" srcOrd="5" destOrd="0" presId="urn:microsoft.com/office/officeart/2005/8/layout/bProcess4"/>
    <dgm:cxn modelId="{30857432-4D22-4C8D-AAFD-7AFDDE7FDB89}" type="presParOf" srcId="{07F2AFCA-24CB-41B8-98C3-BE0E5E0265C7}" destId="{04991FFD-ED03-469A-857C-B5BB9579E082}" srcOrd="6" destOrd="0" presId="urn:microsoft.com/office/officeart/2005/8/layout/bProcess4"/>
    <dgm:cxn modelId="{A4CDD5D2-EA34-45FD-AB16-75DA812F17DB}" type="presParOf" srcId="{04991FFD-ED03-469A-857C-B5BB9579E082}" destId="{FE55B3D1-38DD-4A13-BFB7-AD6C7A50E1EA}" srcOrd="0" destOrd="0" presId="urn:microsoft.com/office/officeart/2005/8/layout/bProcess4"/>
    <dgm:cxn modelId="{3B0FE059-C435-4FB4-811B-47D31A33B6E6}" type="presParOf" srcId="{04991FFD-ED03-469A-857C-B5BB9579E082}" destId="{35D7D88B-6B8B-416B-A438-848338AE2E9A}" srcOrd="1" destOrd="0" presId="urn:microsoft.com/office/officeart/2005/8/layout/bProcess4"/>
    <dgm:cxn modelId="{3C089E95-BF41-4892-8756-3AE5878B5BDF}" type="presParOf" srcId="{07F2AFCA-24CB-41B8-98C3-BE0E5E0265C7}" destId="{62D9B28A-6830-4F86-AF5F-20A95B164E8A}" srcOrd="7" destOrd="0" presId="urn:microsoft.com/office/officeart/2005/8/layout/bProcess4"/>
    <dgm:cxn modelId="{4C224424-617D-4991-A374-0CB499DC08B7}" type="presParOf" srcId="{07F2AFCA-24CB-41B8-98C3-BE0E5E0265C7}" destId="{61221181-30A5-4109-A670-993B99084802}" srcOrd="8" destOrd="0" presId="urn:microsoft.com/office/officeart/2005/8/layout/bProcess4"/>
    <dgm:cxn modelId="{A8DDFB4A-C5DC-462D-B64D-C58D82D0ADE7}" type="presParOf" srcId="{61221181-30A5-4109-A670-993B99084802}" destId="{31A6E816-3A4F-4360-BE87-7FA754978E18}" srcOrd="0" destOrd="0" presId="urn:microsoft.com/office/officeart/2005/8/layout/bProcess4"/>
    <dgm:cxn modelId="{F8EEA77F-0BD9-491D-8505-1B786BC6E09D}" type="presParOf" srcId="{61221181-30A5-4109-A670-993B99084802}" destId="{4A3BF7C1-D823-4D53-BE0B-95A34E52CD23}" srcOrd="1" destOrd="0" presId="urn:microsoft.com/office/officeart/2005/8/layout/bProcess4"/>
    <dgm:cxn modelId="{8C4FAB0D-B14F-44E5-A454-96EB73677267}" type="presParOf" srcId="{07F2AFCA-24CB-41B8-98C3-BE0E5E0265C7}" destId="{A20A83F8-5E73-491D-B32E-F4D064196AC2}" srcOrd="9" destOrd="0" presId="urn:microsoft.com/office/officeart/2005/8/layout/bProcess4"/>
    <dgm:cxn modelId="{C55E7431-A15F-408E-8814-AB0181152544}" type="presParOf" srcId="{07F2AFCA-24CB-41B8-98C3-BE0E5E0265C7}" destId="{A6D7CD85-3511-4484-BA0F-E430AC47948A}" srcOrd="10" destOrd="0" presId="urn:microsoft.com/office/officeart/2005/8/layout/bProcess4"/>
    <dgm:cxn modelId="{7AF82B72-D5D1-452B-B37C-294AACB2A152}" type="presParOf" srcId="{A6D7CD85-3511-4484-BA0F-E430AC47948A}" destId="{15F81718-9BC9-4F2D-9D9A-906CCCCE3BDD}" srcOrd="0" destOrd="0" presId="urn:microsoft.com/office/officeart/2005/8/layout/bProcess4"/>
    <dgm:cxn modelId="{49231A8A-CF13-4224-B1A0-388909D1C996}" type="presParOf" srcId="{A6D7CD85-3511-4484-BA0F-E430AC47948A}" destId="{90BE1CD6-A9DC-4479-9218-4F769F18586B}" srcOrd="1" destOrd="0" presId="urn:microsoft.com/office/officeart/2005/8/layout/bProcess4"/>
    <dgm:cxn modelId="{A7AA014D-D17B-40FB-B35F-A4DE33EF599F}" type="presParOf" srcId="{07F2AFCA-24CB-41B8-98C3-BE0E5E0265C7}" destId="{90B52702-4BE1-4C1D-9056-86ACDC4FBCAE}" srcOrd="11" destOrd="0" presId="urn:microsoft.com/office/officeart/2005/8/layout/bProcess4"/>
    <dgm:cxn modelId="{1E72D5DB-DE7A-46A9-9AC3-59EA679ABD50}" type="presParOf" srcId="{07F2AFCA-24CB-41B8-98C3-BE0E5E0265C7}" destId="{2BDBEF5F-1BF4-4394-BC51-F341EE7007A2}" srcOrd="12" destOrd="0" presId="urn:microsoft.com/office/officeart/2005/8/layout/bProcess4"/>
    <dgm:cxn modelId="{07F56FA0-2643-44F7-8E25-8FA189021732}" type="presParOf" srcId="{2BDBEF5F-1BF4-4394-BC51-F341EE7007A2}" destId="{15DC19B3-BF76-4779-A795-ABF183B76532}" srcOrd="0" destOrd="0" presId="urn:microsoft.com/office/officeart/2005/8/layout/bProcess4"/>
    <dgm:cxn modelId="{98A6C6E8-7961-4ED1-8197-3ECF7D203642}" type="presParOf" srcId="{2BDBEF5F-1BF4-4394-BC51-F341EE7007A2}" destId="{448DEBFA-0DC2-445F-80A4-AE901D3E71D9}" srcOrd="1" destOrd="0" presId="urn:microsoft.com/office/officeart/2005/8/layout/bProcess4"/>
    <dgm:cxn modelId="{110C68D0-6CAB-4BCB-8286-10AE7735CE64}" type="presParOf" srcId="{07F2AFCA-24CB-41B8-98C3-BE0E5E0265C7}" destId="{4B83254D-9924-4070-AFDB-C771C42AC307}" srcOrd="13" destOrd="0" presId="urn:microsoft.com/office/officeart/2005/8/layout/bProcess4"/>
    <dgm:cxn modelId="{D57884F7-4D14-485C-9D35-214D2EBB5EAB}" type="presParOf" srcId="{07F2AFCA-24CB-41B8-98C3-BE0E5E0265C7}" destId="{B585F05F-2703-494E-9F9D-FB459DB2A603}" srcOrd="14" destOrd="0" presId="urn:microsoft.com/office/officeart/2005/8/layout/bProcess4"/>
    <dgm:cxn modelId="{63005633-305E-447D-99CB-9EA07D4AA63A}" type="presParOf" srcId="{B585F05F-2703-494E-9F9D-FB459DB2A603}" destId="{3A40EBF2-7343-4230-B7BC-229C6EB9AE5C}" srcOrd="0" destOrd="0" presId="urn:microsoft.com/office/officeart/2005/8/layout/bProcess4"/>
    <dgm:cxn modelId="{5791741C-629A-44F1-AC4B-272EE020B07B}" type="presParOf" srcId="{B585F05F-2703-494E-9F9D-FB459DB2A603}" destId="{0AD68B0A-DE64-4816-9F20-05721EA959A5}" srcOrd="1" destOrd="0" presId="urn:microsoft.com/office/officeart/2005/8/layout/bProcess4"/>
    <dgm:cxn modelId="{B236B142-61D9-45C9-BDB6-50C7A3BEA5D3}" type="presParOf" srcId="{07F2AFCA-24CB-41B8-98C3-BE0E5E0265C7}" destId="{86989328-D5A0-48A3-925A-281FADC48845}" srcOrd="15" destOrd="0" presId="urn:microsoft.com/office/officeart/2005/8/layout/bProcess4"/>
    <dgm:cxn modelId="{417C2158-FE0C-4F92-BACA-B6D62B6D2869}" type="presParOf" srcId="{07F2AFCA-24CB-41B8-98C3-BE0E5E0265C7}" destId="{F6790A5B-D876-4A61-9383-583086C0A548}" srcOrd="16" destOrd="0" presId="urn:microsoft.com/office/officeart/2005/8/layout/bProcess4"/>
    <dgm:cxn modelId="{7ACB52BE-2F75-4722-BA1E-D8F86CEE0A66}" type="presParOf" srcId="{F6790A5B-D876-4A61-9383-583086C0A548}" destId="{61007E72-EA52-4667-B05C-64D820308EA5}" srcOrd="0" destOrd="0" presId="urn:microsoft.com/office/officeart/2005/8/layout/bProcess4"/>
    <dgm:cxn modelId="{BAAF5C77-E413-427D-8B33-093BDE33685E}" type="presParOf" srcId="{F6790A5B-D876-4A61-9383-583086C0A548}" destId="{961C58F2-D5B1-419F-AEB9-7779AEBD851F}" srcOrd="1" destOrd="0" presId="urn:microsoft.com/office/officeart/2005/8/layout/bProcess4"/>
    <dgm:cxn modelId="{B0800359-1B7B-4084-A09A-1969580A7F4A}" type="presParOf" srcId="{07F2AFCA-24CB-41B8-98C3-BE0E5E0265C7}" destId="{3EF2E13B-3289-4F5C-BD26-CB752AC01F8C}" srcOrd="17" destOrd="0" presId="urn:microsoft.com/office/officeart/2005/8/layout/bProcess4"/>
    <dgm:cxn modelId="{178842F7-8EA1-4E9E-ABED-4AFBB22B409B}" type="presParOf" srcId="{07F2AFCA-24CB-41B8-98C3-BE0E5E0265C7}" destId="{34A65B47-EF2A-4717-BA2B-290A447D737D}" srcOrd="18" destOrd="0" presId="urn:microsoft.com/office/officeart/2005/8/layout/bProcess4"/>
    <dgm:cxn modelId="{E429A306-2B31-42BD-A6BF-DF49A0537DF1}" type="presParOf" srcId="{34A65B47-EF2A-4717-BA2B-290A447D737D}" destId="{62A4AE7B-3AB8-40A2-B65B-921FFBF5F4FD}" srcOrd="0" destOrd="0" presId="urn:microsoft.com/office/officeart/2005/8/layout/bProcess4"/>
    <dgm:cxn modelId="{3AAD699C-3AFB-43BB-A620-60538D940304}" type="presParOf" srcId="{34A65B47-EF2A-4717-BA2B-290A447D737D}" destId="{2CFC7084-28F5-40C3-B0E6-A3C5F88B80D3}" srcOrd="1" destOrd="0" presId="urn:microsoft.com/office/officeart/2005/8/layout/bProcess4"/>
    <dgm:cxn modelId="{4FC02B03-5D5F-4D87-8EA7-5A1522991C05}" type="presParOf" srcId="{07F2AFCA-24CB-41B8-98C3-BE0E5E0265C7}" destId="{17FB1B38-03A4-41EB-880B-8607F5DBCC89}" srcOrd="19" destOrd="0" presId="urn:microsoft.com/office/officeart/2005/8/layout/bProcess4"/>
    <dgm:cxn modelId="{DF834A9F-4715-40C9-BFF2-C35D7E38544D}" type="presParOf" srcId="{07F2AFCA-24CB-41B8-98C3-BE0E5E0265C7}" destId="{45D43FD7-7AAD-4642-8114-D8B04C2EB9E7}" srcOrd="20" destOrd="0" presId="urn:microsoft.com/office/officeart/2005/8/layout/bProcess4"/>
    <dgm:cxn modelId="{99787A2B-6492-4BAC-9DEF-0E08489300FE}" type="presParOf" srcId="{45D43FD7-7AAD-4642-8114-D8B04C2EB9E7}" destId="{D512B4DC-3329-4712-AABF-00D8D99E61F8}" srcOrd="0" destOrd="0" presId="urn:microsoft.com/office/officeart/2005/8/layout/bProcess4"/>
    <dgm:cxn modelId="{F2948458-FF2A-47BC-A249-B3F11545DBA4}" type="presParOf" srcId="{45D43FD7-7AAD-4642-8114-D8B04C2EB9E7}" destId="{D45CFC0F-BF4E-4CB4-812A-0655F284A34A}" srcOrd="1" destOrd="0" presId="urn:microsoft.com/office/officeart/2005/8/layout/bProcess4"/>
    <dgm:cxn modelId="{096EE08C-7876-4AD0-B858-88847818676F}" type="presParOf" srcId="{07F2AFCA-24CB-41B8-98C3-BE0E5E0265C7}" destId="{A799E69B-E488-4ACE-8007-142D8D8B1751}" srcOrd="21" destOrd="0" presId="urn:microsoft.com/office/officeart/2005/8/layout/bProcess4"/>
    <dgm:cxn modelId="{6B2F6619-B902-4D80-B24F-518FA44D4932}" type="presParOf" srcId="{07F2AFCA-24CB-41B8-98C3-BE0E5E0265C7}" destId="{BA63BB2B-4296-4BC2-8F11-26C4ADC18EDC}" srcOrd="22" destOrd="0" presId="urn:microsoft.com/office/officeart/2005/8/layout/bProcess4"/>
    <dgm:cxn modelId="{0F3F11E9-A4DE-4B50-9A21-897BF6492D5D}" type="presParOf" srcId="{BA63BB2B-4296-4BC2-8F11-26C4ADC18EDC}" destId="{341BB3B9-75AA-4FE8-8222-D774134EECCB}" srcOrd="0" destOrd="0" presId="urn:microsoft.com/office/officeart/2005/8/layout/bProcess4"/>
    <dgm:cxn modelId="{413A4A5F-532B-45CB-AB7A-2B431BFF008D}" type="presParOf" srcId="{BA63BB2B-4296-4BC2-8F11-26C4ADC18EDC}" destId="{3DD7C551-094B-4041-834A-F71A7A0F6CC7}" srcOrd="1" destOrd="0" presId="urn:microsoft.com/office/officeart/2005/8/layout/bProcess4"/>
    <dgm:cxn modelId="{1215654F-081B-4121-91E3-84CAA320E170}" type="presParOf" srcId="{07F2AFCA-24CB-41B8-98C3-BE0E5E0265C7}" destId="{06D99A5D-42DC-4377-908E-E1F4295A12A0}" srcOrd="23" destOrd="0" presId="urn:microsoft.com/office/officeart/2005/8/layout/bProcess4"/>
    <dgm:cxn modelId="{49D9E155-6E7C-4DE0-8467-1FEC348409A4}" type="presParOf" srcId="{07F2AFCA-24CB-41B8-98C3-BE0E5E0265C7}" destId="{8EE43597-A041-4148-ADD0-A5BA3E7D7C52}" srcOrd="24" destOrd="0" presId="urn:microsoft.com/office/officeart/2005/8/layout/bProcess4"/>
    <dgm:cxn modelId="{BF101880-D464-4E3A-82B5-2DF193AD0381}" type="presParOf" srcId="{8EE43597-A041-4148-ADD0-A5BA3E7D7C52}" destId="{86F3C003-61F8-4FA5-B52C-FE443B30A3AA}" srcOrd="0" destOrd="0" presId="urn:microsoft.com/office/officeart/2005/8/layout/bProcess4"/>
    <dgm:cxn modelId="{D7A8F896-0612-4F3E-8752-F90D42B92E1A}" type="presParOf" srcId="{8EE43597-A041-4148-ADD0-A5BA3E7D7C52}" destId="{8215EC67-3272-405F-B873-0088048CD8C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FA6A1E-D08C-41D2-BF21-DC5BB9396357}" type="doc">
      <dgm:prSet loTypeId="urn:microsoft.com/office/officeart/2009/layout/CircleArrowProcess" loCatId="process" qsTypeId="urn:microsoft.com/office/officeart/2005/8/quickstyle/3d9" qsCatId="3D" csTypeId="urn:microsoft.com/office/officeart/2005/8/colors/colorful4" csCatId="colorful" phldr="1"/>
      <dgm:spPr/>
      <dgm:t>
        <a:bodyPr/>
        <a:lstStyle/>
        <a:p>
          <a:endParaRPr lang="cs-CZ"/>
        </a:p>
      </dgm:t>
    </dgm:pt>
    <dgm:pt modelId="{6BE6FF4D-5F5A-49AD-8596-B164E7954287}">
      <dgm:prSet phldrT="[Text]"/>
      <dgm:spPr/>
      <dgm:t>
        <a:bodyPr/>
        <a:lstStyle/>
        <a:p>
          <a:r>
            <a:rPr lang="cs-CZ" dirty="0" smtClean="0"/>
            <a:t>POLYKAT</a:t>
          </a:r>
          <a:endParaRPr lang="cs-CZ" dirty="0"/>
        </a:p>
      </dgm:t>
    </dgm:pt>
    <dgm:pt modelId="{6E2FFD6A-41AF-47B7-8724-682F26708E13}" type="parTrans" cxnId="{E13BB8CA-5C2C-4FB3-8B52-F5A079388617}">
      <dgm:prSet/>
      <dgm:spPr/>
      <dgm:t>
        <a:bodyPr/>
        <a:lstStyle/>
        <a:p>
          <a:endParaRPr lang="cs-CZ"/>
        </a:p>
      </dgm:t>
    </dgm:pt>
    <dgm:pt modelId="{091C3DFF-42E3-4C4E-98C7-5E885A6BF402}" type="sibTrans" cxnId="{E13BB8CA-5C2C-4FB3-8B52-F5A079388617}">
      <dgm:prSet/>
      <dgm:spPr/>
      <dgm:t>
        <a:bodyPr/>
        <a:lstStyle/>
        <a:p>
          <a:endParaRPr lang="cs-CZ"/>
        </a:p>
      </dgm:t>
    </dgm:pt>
    <dgm:pt modelId="{FB0E53EF-D20B-4C82-96BD-47EC7ACA9836}">
      <dgm:prSet phldrT="[Text]"/>
      <dgm:spPr/>
      <dgm:t>
        <a:bodyPr/>
        <a:lstStyle/>
        <a:p>
          <a:r>
            <a:rPr lang="cs-CZ" dirty="0" smtClean="0"/>
            <a:t>PLYNOUT</a:t>
          </a:r>
          <a:endParaRPr lang="cs-CZ" dirty="0"/>
        </a:p>
      </dgm:t>
    </dgm:pt>
    <dgm:pt modelId="{474B428A-680E-4D11-9149-38F388729C13}" type="parTrans" cxnId="{C9710D45-E209-4D08-B7C1-211117A0ADBB}">
      <dgm:prSet/>
      <dgm:spPr/>
      <dgm:t>
        <a:bodyPr/>
        <a:lstStyle/>
        <a:p>
          <a:endParaRPr lang="cs-CZ"/>
        </a:p>
      </dgm:t>
    </dgm:pt>
    <dgm:pt modelId="{C95C914B-C7C9-40F3-80F5-707BBB75F49C}" type="sibTrans" cxnId="{C9710D45-E209-4D08-B7C1-211117A0ADBB}">
      <dgm:prSet/>
      <dgm:spPr/>
      <dgm:t>
        <a:bodyPr/>
        <a:lstStyle/>
        <a:p>
          <a:endParaRPr lang="cs-CZ"/>
        </a:p>
      </dgm:t>
    </dgm:pt>
    <dgm:pt modelId="{6536EEB1-1775-47FA-811A-D224801DC5E7}">
      <dgm:prSet phldrT="[Text]"/>
      <dgm:spPr/>
      <dgm:t>
        <a:bodyPr/>
        <a:lstStyle/>
        <a:p>
          <a:r>
            <a:rPr lang="cs-CZ" dirty="0" smtClean="0"/>
            <a:t>PLÝTVAT</a:t>
          </a:r>
          <a:endParaRPr lang="cs-CZ" dirty="0"/>
        </a:p>
      </dgm:t>
    </dgm:pt>
    <dgm:pt modelId="{AFDC6C28-9B02-4CE8-AA58-F435689720AE}" type="parTrans" cxnId="{0A47A4AF-2359-4B5C-9F04-FAC4E1CB957E}">
      <dgm:prSet/>
      <dgm:spPr/>
      <dgm:t>
        <a:bodyPr/>
        <a:lstStyle/>
        <a:p>
          <a:endParaRPr lang="cs-CZ"/>
        </a:p>
      </dgm:t>
    </dgm:pt>
    <dgm:pt modelId="{196EEF11-7373-4EE4-A56C-1BD7A557EF73}" type="sibTrans" cxnId="{0A47A4AF-2359-4B5C-9F04-FAC4E1CB957E}">
      <dgm:prSet/>
      <dgm:spPr/>
      <dgm:t>
        <a:bodyPr/>
        <a:lstStyle/>
        <a:p>
          <a:endParaRPr lang="cs-CZ"/>
        </a:p>
      </dgm:t>
    </dgm:pt>
    <dgm:pt modelId="{32F34394-434A-435F-A737-322BFB352089}" type="pres">
      <dgm:prSet presAssocID="{89FA6A1E-D08C-41D2-BF21-DC5BB9396357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DDED2BDB-2650-44E5-8C2E-9111CA8DD14E}" type="pres">
      <dgm:prSet presAssocID="{6BE6FF4D-5F5A-49AD-8596-B164E7954287}" presName="Accent1" presStyleCnt="0"/>
      <dgm:spPr/>
    </dgm:pt>
    <dgm:pt modelId="{76E9149E-1746-48C5-98AA-34DB5312CCF7}" type="pres">
      <dgm:prSet presAssocID="{6BE6FF4D-5F5A-49AD-8596-B164E7954287}" presName="Accent" presStyleLbl="node1" presStyleIdx="0" presStyleCnt="3"/>
      <dgm:spPr/>
      <dgm:t>
        <a:bodyPr/>
        <a:lstStyle/>
        <a:p>
          <a:endParaRPr lang="cs-CZ"/>
        </a:p>
      </dgm:t>
    </dgm:pt>
    <dgm:pt modelId="{9CD0D7D0-FD47-4045-910A-046E0602FC32}" type="pres">
      <dgm:prSet presAssocID="{6BE6FF4D-5F5A-49AD-8596-B164E795428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08768F1-70B4-43EA-84FC-23555900F986}" type="pres">
      <dgm:prSet presAssocID="{FB0E53EF-D20B-4C82-96BD-47EC7ACA9836}" presName="Accent2" presStyleCnt="0"/>
      <dgm:spPr/>
    </dgm:pt>
    <dgm:pt modelId="{1163D67C-99F0-4CE8-96B3-B40B6E975952}" type="pres">
      <dgm:prSet presAssocID="{FB0E53EF-D20B-4C82-96BD-47EC7ACA9836}" presName="Accent" presStyleLbl="node1" presStyleIdx="1" presStyleCnt="3"/>
      <dgm:spPr/>
      <dgm:t>
        <a:bodyPr/>
        <a:lstStyle/>
        <a:p>
          <a:endParaRPr lang="cs-CZ"/>
        </a:p>
      </dgm:t>
    </dgm:pt>
    <dgm:pt modelId="{04D74D5A-92FB-433B-A215-78B03FAF5249}" type="pres">
      <dgm:prSet presAssocID="{FB0E53EF-D20B-4C82-96BD-47EC7ACA9836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F9ECD63-65FB-45CC-A6E9-8CC7DC616DE3}" type="pres">
      <dgm:prSet presAssocID="{6536EEB1-1775-47FA-811A-D224801DC5E7}" presName="Accent3" presStyleCnt="0"/>
      <dgm:spPr/>
    </dgm:pt>
    <dgm:pt modelId="{8FA3932F-2337-4FBF-828D-A5870397DEC5}" type="pres">
      <dgm:prSet presAssocID="{6536EEB1-1775-47FA-811A-D224801DC5E7}" presName="Accent" presStyleLbl="node1" presStyleIdx="2" presStyleCnt="3"/>
      <dgm:spPr/>
      <dgm:t>
        <a:bodyPr/>
        <a:lstStyle/>
        <a:p>
          <a:endParaRPr lang="cs-CZ"/>
        </a:p>
      </dgm:t>
    </dgm:pt>
    <dgm:pt modelId="{D9FAF1EA-1FBC-4491-A822-C3D07B758835}" type="pres">
      <dgm:prSet presAssocID="{6536EEB1-1775-47FA-811A-D224801DC5E7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C9710D45-E209-4D08-B7C1-211117A0ADBB}" srcId="{89FA6A1E-D08C-41D2-BF21-DC5BB9396357}" destId="{FB0E53EF-D20B-4C82-96BD-47EC7ACA9836}" srcOrd="1" destOrd="0" parTransId="{474B428A-680E-4D11-9149-38F388729C13}" sibTransId="{C95C914B-C7C9-40F3-80F5-707BBB75F49C}"/>
    <dgm:cxn modelId="{0A30AB41-C537-4DE1-9F80-D55563CE28BD}" type="presOf" srcId="{6BE6FF4D-5F5A-49AD-8596-B164E7954287}" destId="{9CD0D7D0-FD47-4045-910A-046E0602FC32}" srcOrd="0" destOrd="0" presId="urn:microsoft.com/office/officeart/2009/layout/CircleArrowProcess"/>
    <dgm:cxn modelId="{4560E06C-B49C-4897-8ABE-C31704D5DA03}" type="presOf" srcId="{6536EEB1-1775-47FA-811A-D224801DC5E7}" destId="{D9FAF1EA-1FBC-4491-A822-C3D07B758835}" srcOrd="0" destOrd="0" presId="urn:microsoft.com/office/officeart/2009/layout/CircleArrowProcess"/>
    <dgm:cxn modelId="{0A47A4AF-2359-4B5C-9F04-FAC4E1CB957E}" srcId="{89FA6A1E-D08C-41D2-BF21-DC5BB9396357}" destId="{6536EEB1-1775-47FA-811A-D224801DC5E7}" srcOrd="2" destOrd="0" parTransId="{AFDC6C28-9B02-4CE8-AA58-F435689720AE}" sibTransId="{196EEF11-7373-4EE4-A56C-1BD7A557EF73}"/>
    <dgm:cxn modelId="{01924EF4-CE96-446B-87BC-6D7153BAE910}" type="presOf" srcId="{FB0E53EF-D20B-4C82-96BD-47EC7ACA9836}" destId="{04D74D5A-92FB-433B-A215-78B03FAF5249}" srcOrd="0" destOrd="0" presId="urn:microsoft.com/office/officeart/2009/layout/CircleArrowProcess"/>
    <dgm:cxn modelId="{1022A203-AE56-47A9-A0BF-80CFFCC56635}" type="presOf" srcId="{89FA6A1E-D08C-41D2-BF21-DC5BB9396357}" destId="{32F34394-434A-435F-A737-322BFB352089}" srcOrd="0" destOrd="0" presId="urn:microsoft.com/office/officeart/2009/layout/CircleArrowProcess"/>
    <dgm:cxn modelId="{E13BB8CA-5C2C-4FB3-8B52-F5A079388617}" srcId="{89FA6A1E-D08C-41D2-BF21-DC5BB9396357}" destId="{6BE6FF4D-5F5A-49AD-8596-B164E7954287}" srcOrd="0" destOrd="0" parTransId="{6E2FFD6A-41AF-47B7-8724-682F26708E13}" sibTransId="{091C3DFF-42E3-4C4E-98C7-5E885A6BF402}"/>
    <dgm:cxn modelId="{58F2F887-B3C9-47D8-9C28-75F9DA12667B}" type="presParOf" srcId="{32F34394-434A-435F-A737-322BFB352089}" destId="{DDED2BDB-2650-44E5-8C2E-9111CA8DD14E}" srcOrd="0" destOrd="0" presId="urn:microsoft.com/office/officeart/2009/layout/CircleArrowProcess"/>
    <dgm:cxn modelId="{2D51911D-173B-4FA5-AD2F-378FF7B076BC}" type="presParOf" srcId="{DDED2BDB-2650-44E5-8C2E-9111CA8DD14E}" destId="{76E9149E-1746-48C5-98AA-34DB5312CCF7}" srcOrd="0" destOrd="0" presId="urn:microsoft.com/office/officeart/2009/layout/CircleArrowProcess"/>
    <dgm:cxn modelId="{C089FA8C-2BAD-4B11-97FC-9AFA3B73576D}" type="presParOf" srcId="{32F34394-434A-435F-A737-322BFB352089}" destId="{9CD0D7D0-FD47-4045-910A-046E0602FC32}" srcOrd="1" destOrd="0" presId="urn:microsoft.com/office/officeart/2009/layout/CircleArrowProcess"/>
    <dgm:cxn modelId="{72F8D813-6F52-43BA-AD60-A03542B919FA}" type="presParOf" srcId="{32F34394-434A-435F-A737-322BFB352089}" destId="{908768F1-70B4-43EA-84FC-23555900F986}" srcOrd="2" destOrd="0" presId="urn:microsoft.com/office/officeart/2009/layout/CircleArrowProcess"/>
    <dgm:cxn modelId="{5BA6068E-7A98-44A1-B54F-29EA33BDF631}" type="presParOf" srcId="{908768F1-70B4-43EA-84FC-23555900F986}" destId="{1163D67C-99F0-4CE8-96B3-B40B6E975952}" srcOrd="0" destOrd="0" presId="urn:microsoft.com/office/officeart/2009/layout/CircleArrowProcess"/>
    <dgm:cxn modelId="{B3CBDF08-ED45-46EB-B9BD-CD17BC5320E7}" type="presParOf" srcId="{32F34394-434A-435F-A737-322BFB352089}" destId="{04D74D5A-92FB-433B-A215-78B03FAF5249}" srcOrd="3" destOrd="0" presId="urn:microsoft.com/office/officeart/2009/layout/CircleArrowProcess"/>
    <dgm:cxn modelId="{6B285ABC-DE45-47C8-BF71-A8C47C9F3423}" type="presParOf" srcId="{32F34394-434A-435F-A737-322BFB352089}" destId="{CF9ECD63-65FB-45CC-A6E9-8CC7DC616DE3}" srcOrd="4" destOrd="0" presId="urn:microsoft.com/office/officeart/2009/layout/CircleArrowProcess"/>
    <dgm:cxn modelId="{BABFCFE5-F2FB-424A-A7AA-9C066128C89C}" type="presParOf" srcId="{CF9ECD63-65FB-45CC-A6E9-8CC7DC616DE3}" destId="{8FA3932F-2337-4FBF-828D-A5870397DEC5}" srcOrd="0" destOrd="0" presId="urn:microsoft.com/office/officeart/2009/layout/CircleArrowProcess"/>
    <dgm:cxn modelId="{67FD6876-6F81-4207-8BB8-20654A74C5D6}" type="presParOf" srcId="{32F34394-434A-435F-A737-322BFB352089}" destId="{D9FAF1EA-1FBC-4491-A822-C3D07B758835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8CE98-1ADF-4917-B8D9-D750CE07B56D}">
      <dsp:nvSpPr>
        <dsp:cNvPr id="0" name=""/>
        <dsp:cNvSpPr/>
      </dsp:nvSpPr>
      <dsp:spPr>
        <a:xfrm rot="5400000">
          <a:off x="-276176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96D337-9B59-4980-9A3F-3502C0335771}">
      <dsp:nvSpPr>
        <dsp:cNvPr id="0" name=""/>
        <dsp:cNvSpPr/>
      </dsp:nvSpPr>
      <dsp:spPr>
        <a:xfrm>
          <a:off x="4208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SLYŠET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783399"/>
        <a:ext cx="1585625" cy="928271"/>
      </dsp:txXfrm>
    </dsp:sp>
    <dsp:sp modelId="{F2541F97-D17B-4C03-8360-6DDB0D6F7101}">
      <dsp:nvSpPr>
        <dsp:cNvPr id="0" name=""/>
        <dsp:cNvSpPr/>
      </dsp:nvSpPr>
      <dsp:spPr>
        <a:xfrm rot="5400000">
          <a:off x="-276176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673025"/>
                <a:satOff val="-414"/>
                <a:lumOff val="83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73025"/>
                <a:satOff val="-414"/>
                <a:lumOff val="83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D7C07A-BCBB-4EA3-9139-FED20AC6A1FA}">
      <dsp:nvSpPr>
        <dsp:cNvPr id="0" name=""/>
        <dsp:cNvSpPr/>
      </dsp:nvSpPr>
      <dsp:spPr>
        <a:xfrm>
          <a:off x="4208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33606"/>
                <a:satOff val="-380"/>
                <a:lumOff val="76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33606"/>
                <a:satOff val="-380"/>
                <a:lumOff val="76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smtClean="0">
              <a:solidFill>
                <a:schemeClr val="tx1">
                  <a:lumMod val="65000"/>
                  <a:lumOff val="35000"/>
                </a:schemeClr>
              </a:solidFill>
            </a:rPr>
            <a:t>MLÝN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2015938"/>
        <a:ext cx="1585625" cy="928271"/>
      </dsp:txXfrm>
    </dsp:sp>
    <dsp:sp modelId="{A25BA00A-4DB1-4909-A2F5-58504CF8E49F}">
      <dsp:nvSpPr>
        <dsp:cNvPr id="0" name=""/>
        <dsp:cNvSpPr/>
      </dsp:nvSpPr>
      <dsp:spPr>
        <a:xfrm rot="5400000">
          <a:off x="-276176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3346049"/>
                <a:satOff val="-828"/>
                <a:lumOff val="167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3346049"/>
                <a:satOff val="-828"/>
                <a:lumOff val="167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DF64E4-857A-4C33-B818-9D50C48FD62B}">
      <dsp:nvSpPr>
        <dsp:cNvPr id="0" name=""/>
        <dsp:cNvSpPr/>
      </dsp:nvSpPr>
      <dsp:spPr>
        <a:xfrm>
          <a:off x="4208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067212"/>
                <a:satOff val="-759"/>
                <a:lumOff val="153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3067212"/>
                <a:satOff val="-759"/>
                <a:lumOff val="153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BLÝSKAT SE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3248477"/>
        <a:ext cx="1585625" cy="928271"/>
      </dsp:txXfrm>
    </dsp:sp>
    <dsp:sp modelId="{62D9B28A-6830-4F86-AF5F-20A95B164E8A}">
      <dsp:nvSpPr>
        <dsp:cNvPr id="0" name=""/>
        <dsp:cNvSpPr/>
      </dsp:nvSpPr>
      <dsp:spPr>
        <a:xfrm>
          <a:off x="340092" y="4620079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5019074"/>
                <a:satOff val="-1242"/>
                <a:lumOff val="251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5019074"/>
                <a:satOff val="-1242"/>
                <a:lumOff val="251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D7D88B-6B8B-416B-A438-848338AE2E9A}">
      <dsp:nvSpPr>
        <dsp:cNvPr id="0" name=""/>
        <dsp:cNvSpPr/>
      </dsp:nvSpPr>
      <dsp:spPr>
        <a:xfrm>
          <a:off x="4208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600817"/>
                <a:satOff val="-1139"/>
                <a:lumOff val="230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4600817"/>
                <a:satOff val="-1139"/>
                <a:lumOff val="230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POLYKAT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33088" y="4481017"/>
        <a:ext cx="1585625" cy="928271"/>
      </dsp:txXfrm>
    </dsp:sp>
    <dsp:sp modelId="{A20A83F8-5E73-491D-B32E-F4D064196AC2}">
      <dsp:nvSpPr>
        <dsp:cNvPr id="0" name=""/>
        <dsp:cNvSpPr/>
      </dsp:nvSpPr>
      <dsp:spPr>
        <a:xfrm rot="16200000">
          <a:off x="1909526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6692098"/>
                <a:satOff val="-1656"/>
                <a:lumOff val="3351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6692098"/>
                <a:satOff val="-1656"/>
                <a:lumOff val="3351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3BF7C1-D823-4D53-BE0B-95A34E52CD23}">
      <dsp:nvSpPr>
        <dsp:cNvPr id="0" name=""/>
        <dsp:cNvSpPr/>
      </dsp:nvSpPr>
      <dsp:spPr>
        <a:xfrm>
          <a:off x="2189911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134423"/>
                <a:satOff val="-1518"/>
                <a:lumOff val="307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6134423"/>
                <a:satOff val="-1518"/>
                <a:lumOff val="307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PLYNOUT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4481017"/>
        <a:ext cx="1585625" cy="928271"/>
      </dsp:txXfrm>
    </dsp:sp>
    <dsp:sp modelId="{90B52702-4BE1-4C1D-9056-86ACDC4FBCAE}">
      <dsp:nvSpPr>
        <dsp:cNvPr id="0" name=""/>
        <dsp:cNvSpPr/>
      </dsp:nvSpPr>
      <dsp:spPr>
        <a:xfrm rot="16200000">
          <a:off x="1909526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8365123"/>
                <a:satOff val="-2070"/>
                <a:lumOff val="4189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8365123"/>
                <a:satOff val="-2070"/>
                <a:lumOff val="4189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BE1CD6-A9DC-4479-9218-4F769F18586B}">
      <dsp:nvSpPr>
        <dsp:cNvPr id="0" name=""/>
        <dsp:cNvSpPr/>
      </dsp:nvSpPr>
      <dsp:spPr>
        <a:xfrm>
          <a:off x="2189911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668029"/>
                <a:satOff val="-1898"/>
                <a:lumOff val="384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7668029"/>
                <a:satOff val="-1898"/>
                <a:lumOff val="384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PLÝTVAT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3248477"/>
        <a:ext cx="1585625" cy="928271"/>
      </dsp:txXfrm>
    </dsp:sp>
    <dsp:sp modelId="{4B83254D-9924-4070-AFDB-C771C42AC307}">
      <dsp:nvSpPr>
        <dsp:cNvPr id="0" name=""/>
        <dsp:cNvSpPr/>
      </dsp:nvSpPr>
      <dsp:spPr>
        <a:xfrm rot="16200000">
          <a:off x="1909526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0038148"/>
                <a:satOff val="-2485"/>
                <a:lumOff val="5027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038148"/>
                <a:satOff val="-2485"/>
                <a:lumOff val="5027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8DEBFA-0DC2-445F-80A4-AE901D3E71D9}">
      <dsp:nvSpPr>
        <dsp:cNvPr id="0" name=""/>
        <dsp:cNvSpPr/>
      </dsp:nvSpPr>
      <dsp:spPr>
        <a:xfrm>
          <a:off x="2189911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201635"/>
                <a:satOff val="-2277"/>
                <a:lumOff val="460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9201635"/>
                <a:satOff val="-2277"/>
                <a:lumOff val="460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VZLYKAT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2015938"/>
        <a:ext cx="1585625" cy="928271"/>
      </dsp:txXfrm>
    </dsp:sp>
    <dsp:sp modelId="{86989328-D5A0-48A3-925A-281FADC48845}">
      <dsp:nvSpPr>
        <dsp:cNvPr id="0" name=""/>
        <dsp:cNvSpPr/>
      </dsp:nvSpPr>
      <dsp:spPr>
        <a:xfrm>
          <a:off x="2525795" y="922461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11711171"/>
                <a:satOff val="-2899"/>
                <a:lumOff val="5865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1711171"/>
                <a:satOff val="-2899"/>
                <a:lumOff val="5865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D68B0A-DE64-4816-9F20-05721EA959A5}">
      <dsp:nvSpPr>
        <dsp:cNvPr id="0" name=""/>
        <dsp:cNvSpPr/>
      </dsp:nvSpPr>
      <dsp:spPr>
        <a:xfrm>
          <a:off x="2189911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735240"/>
                <a:satOff val="-2657"/>
                <a:lumOff val="537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0735240"/>
                <a:satOff val="-2657"/>
                <a:lumOff val="537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LYSÝ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2218791" y="783399"/>
        <a:ext cx="1585625" cy="928271"/>
      </dsp:txXfrm>
    </dsp:sp>
    <dsp:sp modelId="{3EF2E13B-3289-4F5C-BD26-CB752AC01F8C}">
      <dsp:nvSpPr>
        <dsp:cNvPr id="0" name=""/>
        <dsp:cNvSpPr/>
      </dsp:nvSpPr>
      <dsp:spPr>
        <a:xfrm rot="5400000">
          <a:off x="4095229" y="1538731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3384197"/>
                <a:satOff val="-3313"/>
                <a:lumOff val="6703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384197"/>
                <a:satOff val="-3313"/>
                <a:lumOff val="6703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1C58F2-D5B1-419F-AEB9-7779AEBD851F}">
      <dsp:nvSpPr>
        <dsp:cNvPr id="0" name=""/>
        <dsp:cNvSpPr/>
      </dsp:nvSpPr>
      <dsp:spPr>
        <a:xfrm>
          <a:off x="4375614" y="754519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268846"/>
                <a:satOff val="-3037"/>
                <a:lumOff val="6144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2268846"/>
                <a:satOff val="-3037"/>
                <a:lumOff val="6144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LÝTKO 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783399"/>
        <a:ext cx="1585625" cy="928271"/>
      </dsp:txXfrm>
    </dsp:sp>
    <dsp:sp modelId="{17FB1B38-03A4-41EB-880B-8607F5DBCC89}">
      <dsp:nvSpPr>
        <dsp:cNvPr id="0" name=""/>
        <dsp:cNvSpPr/>
      </dsp:nvSpPr>
      <dsp:spPr>
        <a:xfrm rot="5400000">
          <a:off x="4095229" y="2771270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5057220"/>
                <a:satOff val="-3727"/>
                <a:lumOff val="754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057220"/>
                <a:satOff val="-3727"/>
                <a:lumOff val="754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FC7084-28F5-40C3-B0E6-A3C5F88B80D3}">
      <dsp:nvSpPr>
        <dsp:cNvPr id="0" name=""/>
        <dsp:cNvSpPr/>
      </dsp:nvSpPr>
      <dsp:spPr>
        <a:xfrm>
          <a:off x="4375614" y="1987058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3802452"/>
                <a:satOff val="-3416"/>
                <a:lumOff val="6912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3802452"/>
                <a:satOff val="-3416"/>
                <a:lumOff val="6912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LÝKO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2015938"/>
        <a:ext cx="1585625" cy="928271"/>
      </dsp:txXfrm>
    </dsp:sp>
    <dsp:sp modelId="{A799E69B-E488-4ACE-8007-142D8D8B1751}">
      <dsp:nvSpPr>
        <dsp:cNvPr id="0" name=""/>
        <dsp:cNvSpPr/>
      </dsp:nvSpPr>
      <dsp:spPr>
        <a:xfrm rot="5400000">
          <a:off x="4095229" y="4003809"/>
          <a:ext cx="1225332" cy="147904"/>
        </a:xfrm>
        <a:prstGeom prst="rect">
          <a:avLst/>
        </a:prstGeom>
        <a:gradFill rotWithShape="0">
          <a:gsLst>
            <a:gs pos="0">
              <a:schemeClr val="accent4">
                <a:hueOff val="16730246"/>
                <a:satOff val="-4141"/>
                <a:lumOff val="837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730246"/>
                <a:satOff val="-4141"/>
                <a:lumOff val="837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5CFC0F-BF4E-4CB4-812A-0655F284A34A}">
      <dsp:nvSpPr>
        <dsp:cNvPr id="0" name=""/>
        <dsp:cNvSpPr/>
      </dsp:nvSpPr>
      <dsp:spPr>
        <a:xfrm>
          <a:off x="4375614" y="321959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5336058"/>
                <a:satOff val="-3796"/>
                <a:lumOff val="768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5336058"/>
                <a:satOff val="-3796"/>
                <a:lumOff val="768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LYŽE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3248477"/>
        <a:ext cx="1585625" cy="928271"/>
      </dsp:txXfrm>
    </dsp:sp>
    <dsp:sp modelId="{06D99A5D-42DC-4377-908E-E1F4295A12A0}">
      <dsp:nvSpPr>
        <dsp:cNvPr id="0" name=""/>
        <dsp:cNvSpPr/>
      </dsp:nvSpPr>
      <dsp:spPr>
        <a:xfrm>
          <a:off x="4711498" y="4620079"/>
          <a:ext cx="2178495" cy="147904"/>
        </a:xfrm>
        <a:prstGeom prst="rect">
          <a:avLst/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DD7C551-094B-4041-834A-F71A7A0F6CC7}">
      <dsp:nvSpPr>
        <dsp:cNvPr id="0" name=""/>
        <dsp:cNvSpPr/>
      </dsp:nvSpPr>
      <dsp:spPr>
        <a:xfrm>
          <a:off x="4375614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6869664"/>
                <a:satOff val="-4175"/>
                <a:lumOff val="8448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6869664"/>
                <a:satOff val="-4175"/>
                <a:lumOff val="8448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PELYNĚK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4404494" y="4481017"/>
        <a:ext cx="1585625" cy="928271"/>
      </dsp:txXfrm>
    </dsp:sp>
    <dsp:sp modelId="{8215EC67-3272-405F-B873-0088048CD8C4}">
      <dsp:nvSpPr>
        <dsp:cNvPr id="0" name=""/>
        <dsp:cNvSpPr/>
      </dsp:nvSpPr>
      <dsp:spPr>
        <a:xfrm>
          <a:off x="6561317" y="4452137"/>
          <a:ext cx="1643385" cy="9860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8403270"/>
                <a:satOff val="-4555"/>
                <a:lumOff val="9216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4">
                <a:hueOff val="18403270"/>
                <a:satOff val="-4555"/>
                <a:lumOff val="9216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PLYŠ</a:t>
          </a:r>
          <a:endParaRPr lang="cs-CZ" sz="2000" b="1" kern="1200" dirty="0">
            <a:solidFill>
              <a:schemeClr val="tx1">
                <a:lumMod val="65000"/>
                <a:lumOff val="35000"/>
              </a:schemeClr>
            </a:solidFill>
          </a:endParaRPr>
        </a:p>
      </dsp:txBody>
      <dsp:txXfrm>
        <a:off x="6590197" y="4481017"/>
        <a:ext cx="1585625" cy="928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E9149E-1746-48C5-98AA-34DB5312CCF7}">
      <dsp:nvSpPr>
        <dsp:cNvPr id="0" name=""/>
        <dsp:cNvSpPr/>
      </dsp:nvSpPr>
      <dsp:spPr>
        <a:xfrm>
          <a:off x="1949803" y="131202"/>
          <a:ext cx="3374294" cy="337480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D0D7D0-FD47-4045-910A-046E0602FC32}">
      <dsp:nvSpPr>
        <dsp:cNvPr id="0" name=""/>
        <dsp:cNvSpPr/>
      </dsp:nvSpPr>
      <dsp:spPr>
        <a:xfrm>
          <a:off x="2695633" y="1349610"/>
          <a:ext cx="1875030" cy="93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POLYKAT</a:t>
          </a:r>
          <a:endParaRPr lang="cs-CZ" sz="3100" kern="1200" dirty="0"/>
        </a:p>
      </dsp:txBody>
      <dsp:txXfrm>
        <a:off x="2695633" y="1349610"/>
        <a:ext cx="1875030" cy="937290"/>
      </dsp:txXfrm>
    </dsp:sp>
    <dsp:sp modelId="{1163D67C-99F0-4CE8-96B3-B40B6E975952}">
      <dsp:nvSpPr>
        <dsp:cNvPr id="0" name=""/>
        <dsp:cNvSpPr/>
      </dsp:nvSpPr>
      <dsp:spPr>
        <a:xfrm>
          <a:off x="1012605" y="2070279"/>
          <a:ext cx="3374294" cy="337480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4">
            <a:hueOff val="9201635"/>
            <a:satOff val="-2277"/>
            <a:lumOff val="460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D74D5A-92FB-433B-A215-78B03FAF5249}">
      <dsp:nvSpPr>
        <dsp:cNvPr id="0" name=""/>
        <dsp:cNvSpPr/>
      </dsp:nvSpPr>
      <dsp:spPr>
        <a:xfrm>
          <a:off x="1762237" y="3299904"/>
          <a:ext cx="1875030" cy="93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PLYNOUT</a:t>
          </a:r>
          <a:endParaRPr lang="cs-CZ" sz="3100" kern="1200" dirty="0"/>
        </a:p>
      </dsp:txBody>
      <dsp:txXfrm>
        <a:off x="1762237" y="3299904"/>
        <a:ext cx="1875030" cy="937290"/>
      </dsp:txXfrm>
    </dsp:sp>
    <dsp:sp modelId="{8FA3932F-2337-4FBF-828D-A5870397DEC5}">
      <dsp:nvSpPr>
        <dsp:cNvPr id="0" name=""/>
        <dsp:cNvSpPr/>
      </dsp:nvSpPr>
      <dsp:spPr>
        <a:xfrm>
          <a:off x="2189964" y="4241401"/>
          <a:ext cx="2899042" cy="29002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18403270"/>
            <a:satOff val="-4555"/>
            <a:lumOff val="9216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FAF1EA-1FBC-4491-A822-C3D07B758835}">
      <dsp:nvSpPr>
        <dsp:cNvPr id="0" name=""/>
        <dsp:cNvSpPr/>
      </dsp:nvSpPr>
      <dsp:spPr>
        <a:xfrm>
          <a:off x="2700069" y="5253003"/>
          <a:ext cx="1875030" cy="9372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ctr" anchorCtr="0">
          <a:noAutofit/>
          <a:sp3d extrusionH="28000" prstMaterial="matte"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100" kern="1200" dirty="0" smtClean="0"/>
            <a:t>PLÝTVAT</a:t>
          </a:r>
          <a:endParaRPr lang="cs-CZ" sz="3100" kern="1200" dirty="0"/>
        </a:p>
      </dsp:txBody>
      <dsp:txXfrm>
        <a:off x="2700069" y="5253003"/>
        <a:ext cx="1875030" cy="937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85C87B-1293-475C-B4D8-32413C9F2B31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5C562-612F-44B6-8136-E25072DFBFE9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0034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elektřinou,</a:t>
            </a:r>
            <a:r>
              <a:rPr lang="cs-CZ" baseline="0" dirty="0" smtClean="0"/>
              <a:t> silami, jídlem, vodou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562-612F-44B6-8136-E25072DFBFE9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1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Hlad, únava, znečištěná voda</a:t>
            </a:r>
            <a:r>
              <a:rPr lang="cs-CZ" smtClean="0"/>
              <a:t>, továrny…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5C562-612F-44B6-8136-E25072DFBFE9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471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1E6DA57-47B1-45B2-89C4-396188F66860}" type="datetimeFigureOut">
              <a:rPr lang="cs-CZ" smtClean="0"/>
              <a:pPr/>
              <a:t>16.7.2013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0489693-29DB-4D47-8D3A-AD1F8E40F2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132856"/>
            <a:ext cx="7990656" cy="1247452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Tento vzdělávací materiál vznikl </a:t>
            </a:r>
            <a:br>
              <a:rPr lang="cs-CZ" sz="3200" dirty="0" smtClean="0"/>
            </a:br>
            <a:r>
              <a:rPr lang="cs-CZ" sz="3200" dirty="0" smtClean="0"/>
              <a:t>v rámci projektu EU – peníze školám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838944"/>
          </a:xfrm>
        </p:spPr>
        <p:txBody>
          <a:bodyPr>
            <a:normAutofit fontScale="85000" lnSpcReduction="10000"/>
          </a:bodyPr>
          <a:lstStyle/>
          <a:p>
            <a:r>
              <a:rPr lang="cs-CZ" sz="2400" dirty="0"/>
              <a:t>Název projektu : Objevujeme svět kolem nás</a:t>
            </a:r>
            <a:br>
              <a:rPr lang="cs-CZ" sz="2400" dirty="0"/>
            </a:br>
            <a:r>
              <a:rPr lang="cs-CZ" sz="2400" dirty="0" err="1"/>
              <a:t>Reg</a:t>
            </a:r>
            <a:r>
              <a:rPr lang="cs-CZ" sz="2400" dirty="0"/>
              <a:t>. číslo projektu: CZ.1.07/1.4.00/21.2040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084916" cy="148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45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blumja\AppData\Local\Microsoft\Windows\Temporary Internet Files\Content.IE5\WUZMNUA6\MP90038757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3021174"/>
            <a:ext cx="2232249" cy="312932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láček 3"/>
          <p:cNvSpPr/>
          <p:nvPr/>
        </p:nvSpPr>
        <p:spPr>
          <a:xfrm>
            <a:off x="539552" y="260648"/>
            <a:ext cx="3168352" cy="2088232"/>
          </a:xfrm>
          <a:prstGeom prst="cloudCallout">
            <a:avLst>
              <a:gd name="adj1" fmla="val 13660"/>
              <a:gd name="adj2" fmla="val 105055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 TEĎ TROCHA MATEMATIKY!</a:t>
            </a:r>
            <a:endParaRPr lang="cs-CZ" b="1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499992" y="836712"/>
            <a:ext cx="3706571" cy="5400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cs-CZ" dirty="0" smtClean="0"/>
              <a:t>Kolik minut UPLYNE v jedné hodině?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Kolik sekund UPLYNE v jedné minutě?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Co UPLYNE dříve? Jeden týden, nebo pět dní?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Co UPLYNE dříve? Jedna sekunda, nebo jedna vteřina?</a:t>
            </a:r>
          </a:p>
          <a:p>
            <a:pPr>
              <a:spcAft>
                <a:spcPts val="1200"/>
              </a:spcAft>
            </a:pPr>
            <a:r>
              <a:rPr lang="cs-CZ" dirty="0" smtClean="0"/>
              <a:t>PLYNE čas stále stejně rychle?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5113" cy="924475"/>
          </a:xfrm>
        </p:spPr>
        <p:txBody>
          <a:bodyPr/>
          <a:lstStyle/>
          <a:p>
            <a:r>
              <a:rPr lang="cs-CZ" dirty="0" smtClean="0"/>
              <a:t>Víte, čím bychom neměli plýtvat?</a:t>
            </a:r>
            <a:endParaRPr lang="cs-CZ" dirty="0"/>
          </a:p>
        </p:txBody>
      </p:sp>
      <p:grpSp>
        <p:nvGrpSpPr>
          <p:cNvPr id="5" name="Diagram group"/>
          <p:cNvGrpSpPr/>
          <p:nvPr/>
        </p:nvGrpSpPr>
        <p:grpSpPr>
          <a:xfrm>
            <a:off x="3634485" y="3068960"/>
            <a:ext cx="1875030" cy="937290"/>
            <a:chOff x="2700069" y="5253003"/>
            <a:chExt cx="1875030" cy="93729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Skupina 5"/>
            <p:cNvGrpSpPr/>
            <p:nvPr/>
          </p:nvGrpSpPr>
          <p:grpSpPr>
            <a:xfrm>
              <a:off x="2700069" y="5253003"/>
              <a:ext cx="1875030" cy="937290"/>
              <a:chOff x="2700069" y="5253003"/>
              <a:chExt cx="1875030" cy="937290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2700069" y="5253003"/>
                <a:ext cx="1875030" cy="937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Obdélník 7"/>
              <p:cNvSpPr/>
              <p:nvPr/>
            </p:nvSpPr>
            <p:spPr>
              <a:xfrm>
                <a:off x="2700069" y="5253003"/>
                <a:ext cx="1875030" cy="9372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  <a:sp3d extrusionH="28000" prstMaterial="matte"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100" kern="1200" dirty="0" smtClean="0"/>
                  <a:t>PLÝTVAT</a:t>
                </a:r>
                <a:endParaRPr lang="cs-CZ" sz="3100" kern="1200" dirty="0"/>
              </a:p>
            </p:txBody>
          </p:sp>
        </p:grpSp>
      </p:grpSp>
      <p:pic>
        <p:nvPicPr>
          <p:cNvPr id="1026" name="Picture 2" descr="C:\Users\blumja\AppData\Local\Microsoft\Windows\Temporary Internet Files\Content.IE5\8IOADLLS\MP90039014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84221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blumja\AppData\Local\Microsoft\Windows\Temporary Internet Files\Content.IE5\8IOADLLS\MP90042284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68760"/>
            <a:ext cx="3328004" cy="2566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Diagram group"/>
          <p:cNvGrpSpPr/>
          <p:nvPr/>
        </p:nvGrpSpPr>
        <p:grpSpPr>
          <a:xfrm>
            <a:off x="3122479" y="1978898"/>
            <a:ext cx="2899042" cy="2900204"/>
            <a:chOff x="2189964" y="4241401"/>
            <a:chExt cx="2899042" cy="290020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4" name="Ohnutý pruh 3"/>
            <p:cNvSpPr/>
            <p:nvPr/>
          </p:nvSpPr>
          <p:spPr>
            <a:xfrm>
              <a:off x="2189964" y="4241401"/>
              <a:ext cx="2899042" cy="290020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8403270"/>
                <a:satOff val="-4555"/>
                <a:lumOff val="9216"/>
                <a:alphaOff val="0"/>
              </a:schemeClr>
            </a:fillRef>
            <a:effectRef idx="2">
              <a:schemeClr val="accent4">
                <a:hueOff val="18403270"/>
                <a:satOff val="-4555"/>
                <a:lumOff val="9216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027" name="Picture 3" descr="C:\Users\blumja\AppData\Local\Microsoft\Windows\Temporary Internet Files\Content.IE5\SP61L96I\MC900441753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26854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blumja\AppData\Local\Microsoft\Windows\Temporary Internet Files\Content.IE5\MQ2ID80O\MC9001981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4746"/>
            <a:ext cx="1964602" cy="209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29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www.shc.edu/theolibrary/graphics/hun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980728"/>
            <a:ext cx="2880320" cy="2328584"/>
          </a:xfrm>
          <a:prstGeom prst="rect">
            <a:avLst/>
          </a:prstGeom>
          <a:noFill/>
        </p:spPr>
      </p:pic>
      <p:pic>
        <p:nvPicPr>
          <p:cNvPr id="1028" name="Picture 4" descr="C:\Users\owner\AppData\Local\Microsoft\Windows\Temporary Internet Files\Content.IE5\F7LEQYWG\MP900437353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77072"/>
            <a:ext cx="3740460" cy="2493640"/>
          </a:xfrm>
          <a:prstGeom prst="rect">
            <a:avLst/>
          </a:prstGeom>
          <a:noFill/>
        </p:spPr>
      </p:pic>
      <p:pic>
        <p:nvPicPr>
          <p:cNvPr id="1027" name="Picture 3" descr="C:\Users\owner\AppData\Local\Microsoft\Windows\Temporary Internet Files\Content.IE5\RTMQZ5VS\MC900437256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077072"/>
            <a:ext cx="3312368" cy="2444432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5113" cy="924475"/>
          </a:xfrm>
        </p:spPr>
        <p:txBody>
          <a:bodyPr/>
          <a:lstStyle/>
          <a:p>
            <a:r>
              <a:rPr lang="cs-CZ" smtClean="0"/>
              <a:t>Víte také, </a:t>
            </a:r>
            <a:r>
              <a:rPr lang="cs-CZ" dirty="0" smtClean="0"/>
              <a:t>proč bychom těmito věcmi neměli plýtvat?</a:t>
            </a:r>
            <a:endParaRPr lang="cs-CZ" dirty="0"/>
          </a:p>
        </p:txBody>
      </p:sp>
      <p:grpSp>
        <p:nvGrpSpPr>
          <p:cNvPr id="5" name="Diagram group"/>
          <p:cNvGrpSpPr/>
          <p:nvPr/>
        </p:nvGrpSpPr>
        <p:grpSpPr>
          <a:xfrm>
            <a:off x="3634485" y="3068960"/>
            <a:ext cx="1875030" cy="937290"/>
            <a:chOff x="2700069" y="5253003"/>
            <a:chExt cx="1875030" cy="93729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6" name="Skupina 5"/>
            <p:cNvGrpSpPr/>
            <p:nvPr/>
          </p:nvGrpSpPr>
          <p:grpSpPr>
            <a:xfrm>
              <a:off x="2700069" y="5253003"/>
              <a:ext cx="1875030" cy="937290"/>
              <a:chOff x="2700069" y="5253003"/>
              <a:chExt cx="1875030" cy="937290"/>
            </a:xfrm>
          </p:grpSpPr>
          <p:sp>
            <p:nvSpPr>
              <p:cNvPr id="7" name="Obdélník 6"/>
              <p:cNvSpPr/>
              <p:nvPr/>
            </p:nvSpPr>
            <p:spPr>
              <a:xfrm>
                <a:off x="2700069" y="5253003"/>
                <a:ext cx="1875030" cy="937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8" name="Obdélník 7"/>
              <p:cNvSpPr/>
              <p:nvPr/>
            </p:nvSpPr>
            <p:spPr>
              <a:xfrm>
                <a:off x="2700069" y="5253003"/>
                <a:ext cx="1875030" cy="9372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  <a:sp3d extrusionH="28000" prstMaterial="matte"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100" kern="1200" dirty="0" smtClean="0"/>
                  <a:t>PLÝTVAT</a:t>
                </a:r>
                <a:endParaRPr lang="cs-CZ" sz="3100" kern="1200" dirty="0"/>
              </a:p>
            </p:txBody>
          </p:sp>
        </p:grpSp>
      </p:grpSp>
      <p:grpSp>
        <p:nvGrpSpPr>
          <p:cNvPr id="3" name="Diagram group"/>
          <p:cNvGrpSpPr/>
          <p:nvPr/>
        </p:nvGrpSpPr>
        <p:grpSpPr>
          <a:xfrm>
            <a:off x="3122479" y="1978898"/>
            <a:ext cx="2899042" cy="2900204"/>
            <a:chOff x="2189964" y="4241401"/>
            <a:chExt cx="2899042" cy="2900204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4" name="Ohnutý pruh 3"/>
            <p:cNvSpPr/>
            <p:nvPr/>
          </p:nvSpPr>
          <p:spPr>
            <a:xfrm>
              <a:off x="2189964" y="4241401"/>
              <a:ext cx="2899042" cy="2900204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18403270"/>
                <a:satOff val="-4555"/>
                <a:lumOff val="9216"/>
                <a:alphaOff val="0"/>
              </a:schemeClr>
            </a:fillRef>
            <a:effectRef idx="2">
              <a:schemeClr val="accent4">
                <a:hueOff val="18403270"/>
                <a:satOff val="-4555"/>
                <a:lumOff val="9216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026" name="Picture 2" descr="C:\Users\owner\AppData\Local\Microsoft\Windows\Temporary Internet Files\Content.IE5\F7LEQYWG\MC900428271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1556792"/>
            <a:ext cx="2201540" cy="1958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182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/>
              <a:t>Název projektu: Objevujeme svět kolem nás</a:t>
            </a:r>
            <a:br>
              <a:rPr lang="cs-CZ" sz="2400" dirty="0" smtClean="0"/>
            </a:br>
            <a:r>
              <a:rPr lang="cs-CZ" sz="2400" dirty="0" smtClean="0"/>
              <a:t>Číslo projektu:CZ.1.07/1.4.00/21.2040</a:t>
            </a:r>
            <a:endParaRPr lang="cs-CZ" sz="2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09443" y="1807361"/>
            <a:ext cx="7125112" cy="4861999"/>
          </a:xfrm>
        </p:spPr>
        <p:txBody>
          <a:bodyPr/>
          <a:lstStyle/>
          <a:p>
            <a:r>
              <a:rPr lang="cs-CZ" dirty="0" smtClean="0"/>
              <a:t>Autor: Mgr. Jana </a:t>
            </a:r>
            <a:r>
              <a:rPr lang="cs-CZ" dirty="0" err="1" smtClean="0"/>
              <a:t>Blumentritová</a:t>
            </a:r>
            <a:endParaRPr lang="cs-CZ" dirty="0" smtClean="0"/>
          </a:p>
          <a:p>
            <a:r>
              <a:rPr lang="cs-CZ" dirty="0" smtClean="0"/>
              <a:t>Období vytvoření výukového materiálu: únor 2012</a:t>
            </a:r>
          </a:p>
          <a:p>
            <a:r>
              <a:rPr lang="cs-CZ" dirty="0" smtClean="0"/>
              <a:t>Vzdělávací obor: Český jazyk</a:t>
            </a:r>
          </a:p>
          <a:p>
            <a:r>
              <a:rPr lang="cs-CZ" dirty="0" smtClean="0"/>
              <a:t>Anotace: Vyjmenovaná slova po L, zaměření na </a:t>
            </a:r>
            <a:r>
              <a:rPr lang="cs-CZ" smtClean="0"/>
              <a:t>druhou skupinu slov </a:t>
            </a:r>
            <a:r>
              <a:rPr lang="cs-CZ" dirty="0" smtClean="0"/>
              <a:t>řady (polykat, plynout, plýtvat)</a:t>
            </a:r>
          </a:p>
          <a:p>
            <a:r>
              <a:rPr lang="cs-CZ" dirty="0" smtClean="0"/>
              <a:t>Očekávaný výstup: Žák chápe význam jednotlivých vyjmenovaných slov, používá je ve větách, správně doplňuje y/i, ý/í.</a:t>
            </a:r>
          </a:p>
          <a:p>
            <a:r>
              <a:rPr lang="pt-BR" dirty="0"/>
              <a:t>Obrázky použité v prezentaci jsou dostupné pod licencí Microsoft Office 2010 na </a:t>
            </a:r>
            <a:r>
              <a:rPr lang="pt-BR" dirty="0" smtClean="0"/>
              <a:t>Office.com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10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Vyjmenovaná slova po 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2. část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42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lumja\AppData\Local\Microsoft\Windows\Temporary Internet Files\Content.IE5\MQ2ID80O\MP9004230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339177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áček 1"/>
          <p:cNvSpPr/>
          <p:nvPr/>
        </p:nvSpPr>
        <p:spPr>
          <a:xfrm>
            <a:off x="45021" y="116632"/>
            <a:ext cx="6111155" cy="4896544"/>
          </a:xfrm>
          <a:prstGeom prst="cloudCallout">
            <a:avLst>
              <a:gd name="adj1" fmla="val 60164"/>
              <a:gd name="adj2" fmla="val 40962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Juchůůů</a:t>
            </a:r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!</a:t>
            </a:r>
          </a:p>
          <a:p>
            <a:pPr algn="ctr"/>
            <a:r>
              <a:rPr lang="cs-CZ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Já lyžuji jako drak! A jak jste na tom vy děti? Už jste si zapamatovali řadu vyjmenovaných slov po L? Kdo jí ještě neumí, zkusí to se mnou!</a:t>
            </a:r>
          </a:p>
        </p:txBody>
      </p:sp>
    </p:spTree>
    <p:extLst>
      <p:ext uri="{BB962C8B-B14F-4D97-AF65-F5344CB8AC3E}">
        <p14:creationId xmlns:p14="http://schemas.microsoft.com/office/powerpoint/2010/main" val="32171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77722436"/>
              </p:ext>
            </p:extLst>
          </p:nvPr>
        </p:nvGraphicFramePr>
        <p:xfrm>
          <a:off x="539552" y="188640"/>
          <a:ext cx="820891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3227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6D337-9B59-4980-9A3F-3502C0335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5D96D337-9B59-4980-9A3F-3502C0335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8CE98-1ADF-4917-B8D9-D750CE07B5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A218CE98-1ADF-4917-B8D9-D750CE07B5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D7C07A-BCBB-4EA3-9139-FED20AC6A1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1D7C07A-BCBB-4EA3-9139-FED20AC6A1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541F97-D17B-4C03-8360-6DDB0D6F71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F2541F97-D17B-4C03-8360-6DDB0D6F71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6DF64E4-857A-4C33-B818-9D50C48FD6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6DF64E4-857A-4C33-B818-9D50C48FD6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5BA00A-4DB1-4909-A2F5-58504CF8E4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25BA00A-4DB1-4909-A2F5-58504CF8E4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D7D88B-6B8B-416B-A438-848338AE2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35D7D88B-6B8B-416B-A438-848338AE2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D9B28A-6830-4F86-AF5F-20A95B164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62D9B28A-6830-4F86-AF5F-20A95B164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3BF7C1-D823-4D53-BE0B-95A34E52CD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4A3BF7C1-D823-4D53-BE0B-95A34E52CD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0A83F8-5E73-491D-B32E-F4D064196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A20A83F8-5E73-491D-B32E-F4D064196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E1CD6-A9DC-4479-9218-4F769F1858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90BE1CD6-A9DC-4479-9218-4F769F1858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0B52702-4BE1-4C1D-9056-86ACDC4FBC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90B52702-4BE1-4C1D-9056-86ACDC4FBC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8DEBFA-0DC2-445F-80A4-AE901D3E71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448DEBFA-0DC2-445F-80A4-AE901D3E71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B83254D-9924-4070-AFDB-C771C42AC3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4B83254D-9924-4070-AFDB-C771C42AC3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AD68B0A-DE64-4816-9F20-05721EA959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0AD68B0A-DE64-4816-9F20-05721EA959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89328-D5A0-48A3-925A-281FADC488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graphicEl>
                                              <a:dgm id="{86989328-D5A0-48A3-925A-281FADC488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1C58F2-D5B1-419F-AEB9-7779AEBD85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">
                                            <p:graphicEl>
                                              <a:dgm id="{961C58F2-D5B1-419F-AEB9-7779AEBD85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F2E13B-3289-4F5C-BD26-CB752AC01F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3EF2E13B-3289-4F5C-BD26-CB752AC01F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FC7084-28F5-40C3-B0E6-A3C5F88B8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2CFC7084-28F5-40C3-B0E6-A3C5F88B8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FB1B38-03A4-41EB-880B-8607F5DBCC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17FB1B38-03A4-41EB-880B-8607F5DBCC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45CFC0F-BF4E-4CB4-812A-0655F284A3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D45CFC0F-BF4E-4CB4-812A-0655F284A3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99E69B-E488-4ACE-8007-142D8D8B17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">
                                            <p:graphicEl>
                                              <a:dgm id="{A799E69B-E488-4ACE-8007-142D8D8B17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D7C551-094B-4041-834A-F71A7A0F6C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3DD7C551-094B-4041-834A-F71A7A0F6C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D99A5D-42DC-4377-908E-E1F4295A12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">
                                            <p:graphicEl>
                                              <a:dgm id="{06D99A5D-42DC-4377-908E-E1F4295A12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15EC67-3272-405F-B873-0088048CD8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8215EC67-3272-405F-B873-0088048CD8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láček 1"/>
          <p:cNvSpPr/>
          <p:nvPr/>
        </p:nvSpPr>
        <p:spPr>
          <a:xfrm>
            <a:off x="4644008" y="260648"/>
            <a:ext cx="4176464" cy="3528392"/>
          </a:xfrm>
          <a:prstGeom prst="cloudCallout">
            <a:avLst>
              <a:gd name="adj1" fmla="val -67939"/>
              <a:gd name="adj2" fmla="val 38548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Dnes si probereme tuto trojici slov, jsou to samá slovesa!</a:t>
            </a:r>
            <a:endParaRPr lang="cs-CZ" sz="28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3717076549"/>
              </p:ext>
            </p:extLst>
          </p:nvPr>
        </p:nvGraphicFramePr>
        <p:xfrm>
          <a:off x="-828600" y="-243408"/>
          <a:ext cx="6336704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4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9443" y="404664"/>
            <a:ext cx="7125113" cy="924475"/>
          </a:xfrm>
        </p:spPr>
        <p:txBody>
          <a:bodyPr/>
          <a:lstStyle/>
          <a:p>
            <a:r>
              <a:rPr lang="cs-CZ" dirty="0" smtClean="0"/>
              <a:t>Urči druhy těchto vět:</a:t>
            </a:r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467544" y="4520983"/>
            <a:ext cx="3600400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Neodmlouvej a SPOLYKEJ ty léky!</a:t>
            </a:r>
            <a:endParaRPr lang="cs-CZ" sz="2800" dirty="0"/>
          </a:p>
        </p:txBody>
      </p:sp>
      <p:sp>
        <p:nvSpPr>
          <p:cNvPr id="11" name="Zaoblený obdélník 10"/>
          <p:cNvSpPr/>
          <p:nvPr/>
        </p:nvSpPr>
        <p:spPr>
          <a:xfrm>
            <a:off x="467544" y="1521381"/>
            <a:ext cx="3600400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Had SPOLYKAL celou kořist najednou.</a:t>
            </a:r>
            <a:endParaRPr lang="cs-CZ" sz="2800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3491880" y="3462884"/>
            <a:ext cx="1875030" cy="937290"/>
            <a:chOff x="2695633" y="1349610"/>
            <a:chExt cx="1875030" cy="93729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7" name="Skupina 6"/>
            <p:cNvGrpSpPr/>
            <p:nvPr/>
          </p:nvGrpSpPr>
          <p:grpSpPr>
            <a:xfrm>
              <a:off x="2695633" y="1349610"/>
              <a:ext cx="1875030" cy="937290"/>
              <a:chOff x="2695633" y="1349610"/>
              <a:chExt cx="1875030" cy="937290"/>
            </a:xfrm>
          </p:grpSpPr>
          <p:sp>
            <p:nvSpPr>
              <p:cNvPr id="8" name="Obdélník 7"/>
              <p:cNvSpPr/>
              <p:nvPr/>
            </p:nvSpPr>
            <p:spPr>
              <a:xfrm>
                <a:off x="2695633" y="1349610"/>
                <a:ext cx="1875030" cy="937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9" name="Obdélník 8"/>
              <p:cNvSpPr/>
              <p:nvPr/>
            </p:nvSpPr>
            <p:spPr>
              <a:xfrm>
                <a:off x="2695633" y="1349610"/>
                <a:ext cx="1875030" cy="9372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  <a:sp3d extrusionH="28000" prstMaterial="matte"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100" kern="1200" dirty="0" smtClean="0"/>
                  <a:t>POLYKAT</a:t>
                </a:r>
                <a:endParaRPr lang="cs-CZ" sz="3100" kern="1200" dirty="0"/>
              </a:p>
            </p:txBody>
          </p:sp>
        </p:grpSp>
      </p:grpSp>
      <p:sp>
        <p:nvSpPr>
          <p:cNvPr id="12" name="Zaoblený obdélník 11"/>
          <p:cNvSpPr/>
          <p:nvPr/>
        </p:nvSpPr>
        <p:spPr>
          <a:xfrm>
            <a:off x="5146817" y="1521381"/>
            <a:ext cx="3600400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dirty="0" smtClean="0"/>
              <a:t>Kéž bych už nemusel POLYKAT ten pelyňkový čaj.</a:t>
            </a:r>
            <a:endParaRPr lang="cs-CZ" sz="2400" dirty="0"/>
          </a:p>
        </p:txBody>
      </p:sp>
      <p:sp>
        <p:nvSpPr>
          <p:cNvPr id="13" name="Zaoblený obdélník 12"/>
          <p:cNvSpPr/>
          <p:nvPr/>
        </p:nvSpPr>
        <p:spPr>
          <a:xfrm>
            <a:off x="5146817" y="4520983"/>
            <a:ext cx="3600400" cy="20162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dirty="0" smtClean="0"/>
              <a:t>Co to právě POLYKÁŠ?</a:t>
            </a:r>
            <a:endParaRPr lang="cs-CZ" sz="2800" dirty="0"/>
          </a:p>
        </p:txBody>
      </p:sp>
      <p:grpSp>
        <p:nvGrpSpPr>
          <p:cNvPr id="3" name="Diagram group"/>
          <p:cNvGrpSpPr/>
          <p:nvPr/>
        </p:nvGrpSpPr>
        <p:grpSpPr>
          <a:xfrm>
            <a:off x="2871889" y="2073446"/>
            <a:ext cx="3374294" cy="3374808"/>
            <a:chOff x="1949803" y="131202"/>
            <a:chExt cx="3374294" cy="337480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4" name="Kruhová šipka 3"/>
            <p:cNvSpPr/>
            <p:nvPr/>
          </p:nvSpPr>
          <p:spPr>
            <a:xfrm>
              <a:off x="1949803" y="131202"/>
              <a:ext cx="3374294" cy="3374808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79113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POLYKÁ zdravou svačinku?</a:t>
            </a:r>
            <a:endParaRPr lang="cs-CZ" dirty="0"/>
          </a:p>
        </p:txBody>
      </p:sp>
      <p:pic>
        <p:nvPicPr>
          <p:cNvPr id="1026" name="obrázek 2" descr="C:\Users\owner\AppData\Local\Microsoft\Windows\Temporary Internet Files\Content.IE5\6ME1DN3C\MC90043005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05594"/>
            <a:ext cx="1828800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obrázek 14" descr="C:\Users\owner\AppData\Local\Microsoft\Windows\Temporary Internet Files\Content.IE5\RTMQZ5VS\MC9003449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011211"/>
            <a:ext cx="2094161" cy="164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obrázek 1" descr="C:\Users\owner\AppData\Local\Microsoft\Windows\Temporary Internet Files\Content.IE5\F7LEQYWG\MC900430079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293096"/>
            <a:ext cx="1844675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obrázek 4" descr="C:\Users\owner\AppData\Local\Microsoft\Windows\Temporary Internet Files\Content.IE5\RTMQZ5VS\MC90023325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63311"/>
            <a:ext cx="2568575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obrázek 15" descr="C:\Users\owner\AppData\Local\Microsoft\Windows\Temporary Internet Files\Content.IE5\RTMQZ5VS\MC90034482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115818"/>
            <a:ext cx="1791965" cy="219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obrázek 5" descr="C:\Users\owner\AppData\Local\Microsoft\Windows\Temporary Internet Files\Content.IE5\F7LEQYWG\MC900428277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92" y="4547333"/>
            <a:ext cx="1844675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7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2987824" y="332656"/>
            <a:ext cx="3374294" cy="3374808"/>
            <a:chOff x="1012605" y="2070279"/>
            <a:chExt cx="3374294" cy="337480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3" name="Obrazec 2"/>
            <p:cNvSpPr/>
            <p:nvPr/>
          </p:nvSpPr>
          <p:spPr>
            <a:xfrm>
              <a:off x="1012605" y="2070279"/>
              <a:ext cx="3374294" cy="337480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201635"/>
                <a:satOff val="-2277"/>
                <a:lumOff val="4608"/>
                <a:alphaOff val="0"/>
              </a:schemeClr>
            </a:fillRef>
            <a:effectRef idx="2">
              <a:schemeClr val="accent4">
                <a:hueOff val="9201635"/>
                <a:satOff val="-2277"/>
                <a:lumOff val="460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Diagram group"/>
          <p:cNvGrpSpPr/>
          <p:nvPr/>
        </p:nvGrpSpPr>
        <p:grpSpPr>
          <a:xfrm>
            <a:off x="3626009" y="1672533"/>
            <a:ext cx="1875030" cy="937290"/>
            <a:chOff x="1762237" y="3299904"/>
            <a:chExt cx="1875030" cy="93729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Skupina 4"/>
            <p:cNvGrpSpPr/>
            <p:nvPr/>
          </p:nvGrpSpPr>
          <p:grpSpPr>
            <a:xfrm>
              <a:off x="1762237" y="3299904"/>
              <a:ext cx="1875030" cy="937290"/>
              <a:chOff x="1762237" y="3299904"/>
              <a:chExt cx="1875030" cy="937290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1762237" y="3299904"/>
                <a:ext cx="1875030" cy="937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Obdélník 6"/>
              <p:cNvSpPr/>
              <p:nvPr/>
            </p:nvSpPr>
            <p:spPr>
              <a:xfrm>
                <a:off x="1762237" y="3299904"/>
                <a:ext cx="1875030" cy="9372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  <a:sp3d extrusionH="28000" prstMaterial="matte"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100" kern="1200" dirty="0" smtClean="0"/>
                  <a:t>PLYNOUT</a:t>
                </a:r>
                <a:endParaRPr lang="cs-CZ" sz="3100" kern="1200" dirty="0"/>
              </a:p>
            </p:txBody>
          </p:sp>
        </p:grp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000967" y="3717032"/>
            <a:ext cx="7125113" cy="2160240"/>
          </a:xfrm>
        </p:spPr>
        <p:txBody>
          <a:bodyPr/>
          <a:lstStyle/>
          <a:p>
            <a:r>
              <a:rPr lang="cs-CZ" dirty="0" smtClean="0"/>
              <a:t>Pomocí přípon a předpon tvořte příbuzná slova ke slovu plynout. Nová slova použijte ve větě.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524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group"/>
          <p:cNvGrpSpPr/>
          <p:nvPr/>
        </p:nvGrpSpPr>
        <p:grpSpPr>
          <a:xfrm>
            <a:off x="2995852" y="1597706"/>
            <a:ext cx="3374294" cy="3374808"/>
            <a:chOff x="1012605" y="2070279"/>
            <a:chExt cx="3374294" cy="3374808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sp>
          <p:nvSpPr>
            <p:cNvPr id="3" name="Obrazec 2"/>
            <p:cNvSpPr/>
            <p:nvPr/>
          </p:nvSpPr>
          <p:spPr>
            <a:xfrm>
              <a:off x="1012605" y="2070279"/>
              <a:ext cx="3374294" cy="3374808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p3d extrusionH="152250" prstMaterial="matte">
              <a:bevelT w="165100" prst="coolSlan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201635"/>
                <a:satOff val="-2277"/>
                <a:lumOff val="4608"/>
                <a:alphaOff val="0"/>
              </a:schemeClr>
            </a:fillRef>
            <a:effectRef idx="2">
              <a:schemeClr val="accent4">
                <a:hueOff val="9201635"/>
                <a:satOff val="-2277"/>
                <a:lumOff val="4608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4" name="Diagram group"/>
          <p:cNvGrpSpPr/>
          <p:nvPr/>
        </p:nvGrpSpPr>
        <p:grpSpPr>
          <a:xfrm>
            <a:off x="3620360" y="2996952"/>
            <a:ext cx="1875030" cy="937290"/>
            <a:chOff x="1762237" y="3299904"/>
            <a:chExt cx="1875030" cy="937290"/>
          </a:xfrm>
          <a:scene3d>
            <a:camera prst="perspectiveRelaxed">
              <a:rot lat="19149996" lon="20104178" rev="1577324"/>
            </a:camera>
            <a:lightRig rig="soft" dir="t"/>
            <a:backdrop>
              <a:anchor x="0" y="0" z="-210000"/>
              <a:norm dx="0" dy="0" dz="914400"/>
              <a:up dx="0" dy="914400" dz="0"/>
            </a:backdrop>
          </a:scene3d>
        </p:grpSpPr>
        <p:grpSp>
          <p:nvGrpSpPr>
            <p:cNvPr id="5" name="Skupina 4"/>
            <p:cNvGrpSpPr/>
            <p:nvPr/>
          </p:nvGrpSpPr>
          <p:grpSpPr>
            <a:xfrm>
              <a:off x="1762237" y="3299904"/>
              <a:ext cx="1875030" cy="937290"/>
              <a:chOff x="1762237" y="3299904"/>
              <a:chExt cx="1875030" cy="937290"/>
            </a:xfrm>
          </p:grpSpPr>
          <p:sp>
            <p:nvSpPr>
              <p:cNvPr id="6" name="Obdélník 5"/>
              <p:cNvSpPr/>
              <p:nvPr/>
            </p:nvSpPr>
            <p:spPr>
              <a:xfrm>
                <a:off x="1762237" y="3299904"/>
                <a:ext cx="1875030" cy="937290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7" name="Obdélník 6"/>
              <p:cNvSpPr/>
              <p:nvPr/>
            </p:nvSpPr>
            <p:spPr>
              <a:xfrm>
                <a:off x="1762237" y="3299904"/>
                <a:ext cx="1875030" cy="93729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685" tIns="19685" rIns="19685" bIns="19685" numCol="1" spcCol="1270" anchor="ctr" anchorCtr="0">
                <a:noAutofit/>
                <a:sp3d extrusionH="28000" prstMaterial="matte"/>
              </a:bodyPr>
              <a:lstStyle/>
              <a:p>
                <a:pPr lvl="0" algn="ctr" defTabSz="13779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cs-CZ" sz="3100" kern="1200" dirty="0" smtClean="0"/>
                  <a:t>PLYN</a:t>
                </a:r>
                <a:endParaRPr lang="cs-CZ" sz="3100" kern="1200" dirty="0"/>
              </a:p>
            </p:txBody>
          </p:sp>
        </p:grpSp>
      </p:grpSp>
      <p:sp>
        <p:nvSpPr>
          <p:cNvPr id="10" name="Ovál 9"/>
          <p:cNvSpPr/>
          <p:nvPr/>
        </p:nvSpPr>
        <p:spPr>
          <a:xfrm>
            <a:off x="1403648" y="116632"/>
            <a:ext cx="238429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NE</a:t>
            </a:r>
            <a:endParaRPr lang="cs-CZ" dirty="0"/>
          </a:p>
        </p:txBody>
      </p:sp>
      <p:sp>
        <p:nvSpPr>
          <p:cNvPr id="11" name="Ovál 10"/>
          <p:cNvSpPr/>
          <p:nvPr/>
        </p:nvSpPr>
        <p:spPr>
          <a:xfrm>
            <a:off x="356824" y="1439715"/>
            <a:ext cx="238429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U</a:t>
            </a:r>
            <a:endParaRPr lang="cs-CZ" dirty="0"/>
          </a:p>
        </p:txBody>
      </p:sp>
      <p:sp>
        <p:nvSpPr>
          <p:cNvPr id="12" name="Ovál 11"/>
          <p:cNvSpPr/>
          <p:nvPr/>
        </p:nvSpPr>
        <p:spPr>
          <a:xfrm>
            <a:off x="-1132" y="2853529"/>
            <a:ext cx="238429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VY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382154" y="4396450"/>
            <a:ext cx="238429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PRO</a:t>
            </a:r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1403648" y="5633864"/>
            <a:ext cx="2384292" cy="122413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S</a:t>
            </a:r>
            <a:endParaRPr lang="cs-CZ" dirty="0"/>
          </a:p>
        </p:txBody>
      </p:sp>
      <p:sp>
        <p:nvSpPr>
          <p:cNvPr id="15" name="Ovál 14"/>
          <p:cNvSpPr/>
          <p:nvPr/>
        </p:nvSpPr>
        <p:spPr>
          <a:xfrm>
            <a:off x="6370146" y="4300212"/>
            <a:ext cx="23762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OVÝ</a:t>
            </a:r>
            <a:endParaRPr lang="cs-CZ" dirty="0"/>
          </a:p>
        </p:txBody>
      </p:sp>
      <p:sp>
        <p:nvSpPr>
          <p:cNvPr id="16" name="Ovál 15"/>
          <p:cNvSpPr/>
          <p:nvPr/>
        </p:nvSpPr>
        <p:spPr>
          <a:xfrm>
            <a:off x="5182014" y="149959"/>
            <a:ext cx="23762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E</a:t>
            </a:r>
            <a:endParaRPr lang="cs-CZ" dirty="0"/>
          </a:p>
        </p:txBody>
      </p:sp>
      <p:sp>
        <p:nvSpPr>
          <p:cNvPr id="17" name="Ovál 16"/>
          <p:cNvSpPr/>
          <p:nvPr/>
        </p:nvSpPr>
        <p:spPr>
          <a:xfrm>
            <a:off x="6343658" y="1340768"/>
            <a:ext cx="23762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OUT</a:t>
            </a:r>
            <a:endParaRPr lang="cs-CZ" dirty="0"/>
          </a:p>
        </p:txBody>
      </p:sp>
      <p:sp>
        <p:nvSpPr>
          <p:cNvPr id="18" name="Ovál 17"/>
          <p:cNvSpPr/>
          <p:nvPr/>
        </p:nvSpPr>
        <p:spPr>
          <a:xfrm>
            <a:off x="6660232" y="2853529"/>
            <a:ext cx="23762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ÁRNA</a:t>
            </a:r>
            <a:endParaRPr lang="cs-CZ" dirty="0"/>
          </a:p>
        </p:txBody>
      </p:sp>
      <p:sp>
        <p:nvSpPr>
          <p:cNvPr id="19" name="Ovál 18"/>
          <p:cNvSpPr/>
          <p:nvPr/>
        </p:nvSpPr>
        <p:spPr>
          <a:xfrm>
            <a:off x="5472100" y="5596356"/>
            <a:ext cx="2376264" cy="129614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OVOD</a:t>
            </a:r>
            <a:endParaRPr lang="cs-CZ" dirty="0"/>
          </a:p>
        </p:txBody>
      </p:sp>
      <p:cxnSp>
        <p:nvCxnSpPr>
          <p:cNvPr id="25" name="Přímá spojnice se šipkou 24"/>
          <p:cNvCxnSpPr/>
          <p:nvPr/>
        </p:nvCxnSpPr>
        <p:spPr>
          <a:xfrm>
            <a:off x="3077847" y="1248219"/>
            <a:ext cx="792088" cy="1224495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se šipkou 25"/>
          <p:cNvCxnSpPr/>
          <p:nvPr/>
        </p:nvCxnSpPr>
        <p:spPr>
          <a:xfrm>
            <a:off x="2339752" y="3501601"/>
            <a:ext cx="924776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2656562" y="2276998"/>
            <a:ext cx="656100" cy="57653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Přímá spojnice se šipkou 27"/>
          <p:cNvCxnSpPr/>
          <p:nvPr/>
        </p:nvCxnSpPr>
        <p:spPr>
          <a:xfrm flipV="1">
            <a:off x="2741116" y="4300212"/>
            <a:ext cx="1046824" cy="648072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" idx="6"/>
          </p:cNvCxnSpPr>
          <p:nvPr/>
        </p:nvCxnSpPr>
        <p:spPr>
          <a:xfrm flipV="1">
            <a:off x="3787940" y="4509713"/>
            <a:ext cx="598080" cy="1736219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>
            <a:endCxn id="16" idx="3"/>
          </p:cNvCxnSpPr>
          <p:nvPr/>
        </p:nvCxnSpPr>
        <p:spPr>
          <a:xfrm flipV="1">
            <a:off x="5138818" y="1256287"/>
            <a:ext cx="391192" cy="130897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Přímá spojnice se šipkou 47"/>
          <p:cNvCxnSpPr/>
          <p:nvPr/>
        </p:nvCxnSpPr>
        <p:spPr>
          <a:xfrm flipV="1">
            <a:off x="5472100" y="2169301"/>
            <a:ext cx="871558" cy="68422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Přímá spojnice se šipkou 48"/>
          <p:cNvCxnSpPr/>
          <p:nvPr/>
        </p:nvCxnSpPr>
        <p:spPr>
          <a:xfrm>
            <a:off x="5356012" y="3934242"/>
            <a:ext cx="1160204" cy="69000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Přímá spojnice se šipkou 49"/>
          <p:cNvCxnSpPr>
            <a:endCxn id="19" idx="1"/>
          </p:cNvCxnSpPr>
          <p:nvPr/>
        </p:nvCxnSpPr>
        <p:spPr>
          <a:xfrm>
            <a:off x="5138818" y="4396451"/>
            <a:ext cx="681278" cy="1389721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Přímá spojnice se šipkou 50"/>
          <p:cNvCxnSpPr/>
          <p:nvPr/>
        </p:nvCxnSpPr>
        <p:spPr>
          <a:xfrm>
            <a:off x="5486814" y="3285110"/>
            <a:ext cx="1173418" cy="180487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10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Jaro</Template>
  <TotalTime>338</TotalTime>
  <Words>311</Words>
  <Application>Microsoft Office PowerPoint</Application>
  <PresentationFormat>Předvádění na obrazovce (4:3)</PresentationFormat>
  <Paragraphs>64</Paragraphs>
  <Slides>13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Spring</vt:lpstr>
      <vt:lpstr>Tento vzdělávací materiál vznikl  v rámci projektu EU – peníze školám</vt:lpstr>
      <vt:lpstr>Vyjmenovaná slova po L</vt:lpstr>
      <vt:lpstr>Prezentace aplikace PowerPoint</vt:lpstr>
      <vt:lpstr>Prezentace aplikace PowerPoint</vt:lpstr>
      <vt:lpstr>Prezentace aplikace PowerPoint</vt:lpstr>
      <vt:lpstr>Urči druhy těchto vět:</vt:lpstr>
      <vt:lpstr>Kdo POLYKÁ zdravou svačinku?</vt:lpstr>
      <vt:lpstr>Pomocí přípon a předpon tvořte příbuzná slova ke slovu plynout. Nová slova použijte ve větě.</vt:lpstr>
      <vt:lpstr>Prezentace aplikace PowerPoint</vt:lpstr>
      <vt:lpstr>Prezentace aplikace PowerPoint</vt:lpstr>
      <vt:lpstr>Víte, čím bychom neměli plýtvat?</vt:lpstr>
      <vt:lpstr>Víte také, proč bychom těmito věcmi neměli plýtvat?</vt:lpstr>
      <vt:lpstr>Název projektu: Objevujeme svět kolem nás Číslo projektu:CZ.1.07/1.4.00/21.2040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Vyjmenovaná slova po L</dc:title>
  <dc:creator>Jana Blumentritová</dc:creator>
  <cp:lastModifiedBy>R. Smyčková</cp:lastModifiedBy>
  <cp:revision>24</cp:revision>
  <dcterms:created xsi:type="dcterms:W3CDTF">2012-03-02T15:24:12Z</dcterms:created>
  <dcterms:modified xsi:type="dcterms:W3CDTF">2013-07-16T16:55:07Z</dcterms:modified>
</cp:coreProperties>
</file>