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0" r:id="rId2"/>
    <p:sldId id="256" r:id="rId3"/>
    <p:sldId id="257" r:id="rId4"/>
    <p:sldId id="259" r:id="rId5"/>
    <p:sldId id="258" r:id="rId6"/>
    <p:sldId id="260" r:id="rId7"/>
    <p:sldId id="261" r:id="rId8"/>
    <p:sldId id="268" r:id="rId9"/>
    <p:sldId id="269" r:id="rId10"/>
    <p:sldId id="262" r:id="rId11"/>
    <p:sldId id="265" r:id="rId12"/>
    <p:sldId id="266" r:id="rId13"/>
    <p:sldId id="263" r:id="rId14"/>
    <p:sldId id="267" r:id="rId15"/>
    <p:sldId id="264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C0E8AB-BA07-4D59-A8CC-5765DA8AAD8B}" type="doc">
      <dgm:prSet loTypeId="urn:microsoft.com/office/officeart/2005/8/layout/process5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cs-CZ"/>
        </a:p>
      </dgm:t>
    </dgm:pt>
    <dgm:pt modelId="{843C3D25-90F6-4F51-9F1C-FDBA1299312A}">
      <dgm:prSet phldrT="[Text]"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BÝT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AA6D13EE-4428-482F-9476-06F3EC5CF8F0}" type="parTrans" cxnId="{D76D775D-95F7-450B-81ED-B0DD9D5A489B}">
      <dgm:prSet/>
      <dgm:spPr/>
      <dgm:t>
        <a:bodyPr/>
        <a:lstStyle/>
        <a:p>
          <a:endParaRPr lang="cs-CZ"/>
        </a:p>
      </dgm:t>
    </dgm:pt>
    <dgm:pt modelId="{9E3519A2-DE26-49A2-A6F9-2E5C7E6535E5}" type="sibTrans" cxnId="{D76D775D-95F7-450B-81ED-B0DD9D5A489B}">
      <dgm:prSet/>
      <dgm:spPr/>
      <dgm:t>
        <a:bodyPr/>
        <a:lstStyle/>
        <a:p>
          <a:endParaRPr lang="cs-CZ"/>
        </a:p>
      </dgm:t>
    </dgm:pt>
    <dgm:pt modelId="{188100CC-2B25-4D41-826B-F31F754F3FB5}">
      <dgm:prSet phldrT="[Text]"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BYDLIT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13DA4ED9-8ED2-4FF7-9EBF-E64BE998C453}" type="parTrans" cxnId="{AFFAAF56-1128-4BEF-8044-997E17CF66DF}">
      <dgm:prSet/>
      <dgm:spPr/>
      <dgm:t>
        <a:bodyPr/>
        <a:lstStyle/>
        <a:p>
          <a:endParaRPr lang="cs-CZ"/>
        </a:p>
      </dgm:t>
    </dgm:pt>
    <dgm:pt modelId="{9F9BA8C7-A768-4B10-85D6-4C819139E91B}" type="sibTrans" cxnId="{AFFAAF56-1128-4BEF-8044-997E17CF66DF}">
      <dgm:prSet/>
      <dgm:spPr/>
      <dgm:t>
        <a:bodyPr/>
        <a:lstStyle/>
        <a:p>
          <a:endParaRPr lang="cs-CZ"/>
        </a:p>
      </dgm:t>
    </dgm:pt>
    <dgm:pt modelId="{8E0AF346-8534-4484-84CD-3A15F93F4851}">
      <dgm:prSet phldrT="[Text]"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OBYVATEL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8FA40AF7-1277-4AD6-A99D-6598D8549DF3}" type="parTrans" cxnId="{CD043273-05BC-4AEB-AF2B-F36EB124860D}">
      <dgm:prSet/>
      <dgm:spPr/>
      <dgm:t>
        <a:bodyPr/>
        <a:lstStyle/>
        <a:p>
          <a:endParaRPr lang="cs-CZ"/>
        </a:p>
      </dgm:t>
    </dgm:pt>
    <dgm:pt modelId="{43C73C39-6C14-4C4F-81A9-19A5C02D26CC}" type="sibTrans" cxnId="{CD043273-05BC-4AEB-AF2B-F36EB124860D}">
      <dgm:prSet/>
      <dgm:spPr/>
      <dgm:t>
        <a:bodyPr/>
        <a:lstStyle/>
        <a:p>
          <a:endParaRPr lang="cs-CZ"/>
        </a:p>
      </dgm:t>
    </dgm:pt>
    <dgm:pt modelId="{29D84DD9-34A0-441C-BE0A-11A350AB0353}">
      <dgm:prSet phldrT="[Text]"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BYT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909433EA-76F8-4412-9116-81CD8AA43C06}" type="parTrans" cxnId="{B49618A5-CE1B-4E6F-A670-636192ED108B}">
      <dgm:prSet/>
      <dgm:spPr/>
      <dgm:t>
        <a:bodyPr/>
        <a:lstStyle/>
        <a:p>
          <a:endParaRPr lang="cs-CZ"/>
        </a:p>
      </dgm:t>
    </dgm:pt>
    <dgm:pt modelId="{0D873A64-CA13-4592-B7AE-DD88BC1ECA2E}" type="sibTrans" cxnId="{B49618A5-CE1B-4E6F-A670-636192ED108B}">
      <dgm:prSet/>
      <dgm:spPr/>
      <dgm:t>
        <a:bodyPr/>
        <a:lstStyle/>
        <a:p>
          <a:endParaRPr lang="cs-CZ"/>
        </a:p>
      </dgm:t>
    </dgm:pt>
    <dgm:pt modelId="{071BB483-0104-4B00-BF3C-9C99F85375FE}">
      <dgm:prSet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PŘÍBYTEK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9DF9E08A-88A8-4A2B-94AE-8324DB2BEA8D}" type="parTrans" cxnId="{029EDE56-526A-4381-8B2B-E67D41A48714}">
      <dgm:prSet/>
      <dgm:spPr/>
      <dgm:t>
        <a:bodyPr/>
        <a:lstStyle/>
        <a:p>
          <a:endParaRPr lang="cs-CZ"/>
        </a:p>
      </dgm:t>
    </dgm:pt>
    <dgm:pt modelId="{154CCDC8-0300-4C51-8C4A-EDAAD1718BC2}" type="sibTrans" cxnId="{029EDE56-526A-4381-8B2B-E67D41A48714}">
      <dgm:prSet/>
      <dgm:spPr/>
      <dgm:t>
        <a:bodyPr/>
        <a:lstStyle/>
        <a:p>
          <a:endParaRPr lang="cs-CZ"/>
        </a:p>
      </dgm:t>
    </dgm:pt>
    <dgm:pt modelId="{642EAB4F-51EC-4B86-92A3-99AF78F43ADF}">
      <dgm:prSet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NÁBYTEK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CA8FE2E1-0FE3-423D-A4DB-3CB314C53277}" type="parTrans" cxnId="{4CA7DC63-DF8F-4A03-B3CC-8699E9A44BE6}">
      <dgm:prSet/>
      <dgm:spPr/>
      <dgm:t>
        <a:bodyPr/>
        <a:lstStyle/>
        <a:p>
          <a:endParaRPr lang="cs-CZ"/>
        </a:p>
      </dgm:t>
    </dgm:pt>
    <dgm:pt modelId="{796C3FCC-D689-4777-B5F7-61A94183BD3F}" type="sibTrans" cxnId="{4CA7DC63-DF8F-4A03-B3CC-8699E9A44BE6}">
      <dgm:prSet/>
      <dgm:spPr/>
      <dgm:t>
        <a:bodyPr/>
        <a:lstStyle/>
        <a:p>
          <a:endParaRPr lang="cs-CZ"/>
        </a:p>
      </dgm:t>
    </dgm:pt>
    <dgm:pt modelId="{0D148265-D8C9-447F-B4EF-597DB98E03F1}">
      <dgm:prSet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DOBYTEK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D9804D02-A8C4-4D9D-8D1A-F39B2EF88D36}" type="parTrans" cxnId="{031F16B9-04F4-473B-A3A2-63478360A425}">
      <dgm:prSet/>
      <dgm:spPr/>
      <dgm:t>
        <a:bodyPr/>
        <a:lstStyle/>
        <a:p>
          <a:endParaRPr lang="cs-CZ"/>
        </a:p>
      </dgm:t>
    </dgm:pt>
    <dgm:pt modelId="{067E7527-1655-4033-AC45-28C7C07809A7}" type="sibTrans" cxnId="{031F16B9-04F4-473B-A3A2-63478360A425}">
      <dgm:prSet/>
      <dgm:spPr/>
      <dgm:t>
        <a:bodyPr/>
        <a:lstStyle/>
        <a:p>
          <a:endParaRPr lang="cs-CZ"/>
        </a:p>
      </dgm:t>
    </dgm:pt>
    <dgm:pt modelId="{90440BCC-4973-4631-9C86-0EA8CE960923}">
      <dgm:prSet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OBYČEJ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471CDFEA-6BBF-4273-9255-1004AD4C950A}" type="parTrans" cxnId="{4A3EBC5D-6723-463D-9DA9-EA9EC941BDCD}">
      <dgm:prSet/>
      <dgm:spPr/>
      <dgm:t>
        <a:bodyPr/>
        <a:lstStyle/>
        <a:p>
          <a:endParaRPr lang="cs-CZ"/>
        </a:p>
      </dgm:t>
    </dgm:pt>
    <dgm:pt modelId="{00E67AC8-3EA7-4DF0-8098-F4C26BF65819}" type="sibTrans" cxnId="{4A3EBC5D-6723-463D-9DA9-EA9EC941BDCD}">
      <dgm:prSet/>
      <dgm:spPr/>
      <dgm:t>
        <a:bodyPr/>
        <a:lstStyle/>
        <a:p>
          <a:endParaRPr lang="cs-CZ"/>
        </a:p>
      </dgm:t>
    </dgm:pt>
    <dgm:pt modelId="{8FC0CE5B-4173-4035-AEE0-068EE095D09A}">
      <dgm:prSet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BYSTRÝ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188CCD87-7C6C-474F-B32F-0E323321B45F}" type="parTrans" cxnId="{FAD12ABA-ED9F-4CB4-9CE9-1897F625E245}">
      <dgm:prSet/>
      <dgm:spPr/>
      <dgm:t>
        <a:bodyPr/>
        <a:lstStyle/>
        <a:p>
          <a:endParaRPr lang="cs-CZ"/>
        </a:p>
      </dgm:t>
    </dgm:pt>
    <dgm:pt modelId="{4E4154B2-54FC-4443-9906-21C86B7329BD}" type="sibTrans" cxnId="{FAD12ABA-ED9F-4CB4-9CE9-1897F625E245}">
      <dgm:prSet/>
      <dgm:spPr/>
      <dgm:t>
        <a:bodyPr/>
        <a:lstStyle/>
        <a:p>
          <a:endParaRPr lang="cs-CZ"/>
        </a:p>
      </dgm:t>
    </dgm:pt>
    <dgm:pt modelId="{D92A3329-EC27-4C04-ABA3-776777D4DA29}">
      <dgm:prSet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BYLINA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E5283164-A6CF-4D5E-94BE-E92DCF009624}" type="parTrans" cxnId="{781BA4F0-5535-4860-AA44-1F3E96A4A7E2}">
      <dgm:prSet/>
      <dgm:spPr/>
      <dgm:t>
        <a:bodyPr/>
        <a:lstStyle/>
        <a:p>
          <a:endParaRPr lang="cs-CZ"/>
        </a:p>
      </dgm:t>
    </dgm:pt>
    <dgm:pt modelId="{9B751351-95DB-4996-9181-874821E5226D}" type="sibTrans" cxnId="{781BA4F0-5535-4860-AA44-1F3E96A4A7E2}">
      <dgm:prSet/>
      <dgm:spPr/>
      <dgm:t>
        <a:bodyPr/>
        <a:lstStyle/>
        <a:p>
          <a:endParaRPr lang="cs-CZ"/>
        </a:p>
      </dgm:t>
    </dgm:pt>
    <dgm:pt modelId="{F1962DDF-6D30-4509-A4E7-2B7F4C996386}">
      <dgm:prSet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KOBYLA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862CAED1-0478-4972-8322-7B9529E42E89}" type="parTrans" cxnId="{28D5410A-A3C5-447E-810C-1259B11DFD6B}">
      <dgm:prSet/>
      <dgm:spPr/>
      <dgm:t>
        <a:bodyPr/>
        <a:lstStyle/>
        <a:p>
          <a:endParaRPr lang="cs-CZ"/>
        </a:p>
      </dgm:t>
    </dgm:pt>
    <dgm:pt modelId="{BA51AB48-BCA6-4A6C-AA2C-B48FA1BF3A23}" type="sibTrans" cxnId="{28D5410A-A3C5-447E-810C-1259B11DFD6B}">
      <dgm:prSet/>
      <dgm:spPr/>
      <dgm:t>
        <a:bodyPr/>
        <a:lstStyle/>
        <a:p>
          <a:endParaRPr lang="cs-CZ"/>
        </a:p>
      </dgm:t>
    </dgm:pt>
    <dgm:pt modelId="{12602D5A-2D3F-441A-B6F4-8FB19F856E30}">
      <dgm:prSet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BÝK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1BAFBC76-31B7-4206-A65C-AC7158064930}" type="parTrans" cxnId="{AE482764-4E0E-4D95-81C3-91683A7FECD6}">
      <dgm:prSet/>
      <dgm:spPr/>
      <dgm:t>
        <a:bodyPr/>
        <a:lstStyle/>
        <a:p>
          <a:endParaRPr lang="cs-CZ"/>
        </a:p>
      </dgm:t>
    </dgm:pt>
    <dgm:pt modelId="{CB2620F6-A1DF-42AF-9D4C-0707FFB4C08E}" type="sibTrans" cxnId="{AE482764-4E0E-4D95-81C3-91683A7FECD6}">
      <dgm:prSet/>
      <dgm:spPr/>
      <dgm:t>
        <a:bodyPr/>
        <a:lstStyle/>
        <a:p>
          <a:endParaRPr lang="cs-CZ"/>
        </a:p>
      </dgm:t>
    </dgm:pt>
    <dgm:pt modelId="{15D8372B-1C9C-4EFF-996B-AFD34B73D1FB}">
      <dgm:prSet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PŘIBYSLAV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106EFABF-AF60-433F-8235-688D8121EDB5}" type="parTrans" cxnId="{80BC02B3-26B2-4C05-AB45-F3986B65B5CF}">
      <dgm:prSet/>
      <dgm:spPr/>
      <dgm:t>
        <a:bodyPr/>
        <a:lstStyle/>
        <a:p>
          <a:endParaRPr lang="cs-CZ"/>
        </a:p>
      </dgm:t>
    </dgm:pt>
    <dgm:pt modelId="{6A1CD37B-5788-4876-8079-5FCA838FA651}" type="sibTrans" cxnId="{80BC02B3-26B2-4C05-AB45-F3986B65B5CF}">
      <dgm:prSet/>
      <dgm:spPr/>
      <dgm:t>
        <a:bodyPr/>
        <a:lstStyle/>
        <a:p>
          <a:endParaRPr lang="cs-CZ"/>
        </a:p>
      </dgm:t>
    </dgm:pt>
    <dgm:pt modelId="{531CE821-C178-48F9-B996-E0DEE7396387}" type="pres">
      <dgm:prSet presAssocID="{09C0E8AB-BA07-4D59-A8CC-5765DA8AAD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DDF29EB-2308-4CC7-B582-89CE9CFC8CC3}" type="pres">
      <dgm:prSet presAssocID="{843C3D25-90F6-4F51-9F1C-FDBA1299312A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48FB2B5-26E2-4BC3-982C-296B1194461D}" type="pres">
      <dgm:prSet presAssocID="{9E3519A2-DE26-49A2-A6F9-2E5C7E6535E5}" presName="sibTrans" presStyleLbl="sibTrans2D1" presStyleIdx="0" presStyleCnt="12"/>
      <dgm:spPr/>
      <dgm:t>
        <a:bodyPr/>
        <a:lstStyle/>
        <a:p>
          <a:endParaRPr lang="cs-CZ"/>
        </a:p>
      </dgm:t>
    </dgm:pt>
    <dgm:pt modelId="{919B6DCC-D372-4F8B-8E8E-BB04C630BADB}" type="pres">
      <dgm:prSet presAssocID="{9E3519A2-DE26-49A2-A6F9-2E5C7E6535E5}" presName="connectorText" presStyleLbl="sibTrans2D1" presStyleIdx="0" presStyleCnt="12"/>
      <dgm:spPr/>
      <dgm:t>
        <a:bodyPr/>
        <a:lstStyle/>
        <a:p>
          <a:endParaRPr lang="cs-CZ"/>
        </a:p>
      </dgm:t>
    </dgm:pt>
    <dgm:pt modelId="{CF4E39DD-A491-49B6-A5B7-80C96884C0F1}" type="pres">
      <dgm:prSet presAssocID="{188100CC-2B25-4D41-826B-F31F754F3FB5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FC4224-0239-4F14-A41A-35A637A38791}" type="pres">
      <dgm:prSet presAssocID="{9F9BA8C7-A768-4B10-85D6-4C819139E91B}" presName="sibTrans" presStyleLbl="sibTrans2D1" presStyleIdx="1" presStyleCnt="12"/>
      <dgm:spPr/>
      <dgm:t>
        <a:bodyPr/>
        <a:lstStyle/>
        <a:p>
          <a:endParaRPr lang="cs-CZ"/>
        </a:p>
      </dgm:t>
    </dgm:pt>
    <dgm:pt modelId="{57A1EFF3-F173-4F16-8A2E-30F9E51EB83F}" type="pres">
      <dgm:prSet presAssocID="{9F9BA8C7-A768-4B10-85D6-4C819139E91B}" presName="connectorText" presStyleLbl="sibTrans2D1" presStyleIdx="1" presStyleCnt="12"/>
      <dgm:spPr/>
      <dgm:t>
        <a:bodyPr/>
        <a:lstStyle/>
        <a:p>
          <a:endParaRPr lang="cs-CZ"/>
        </a:p>
      </dgm:t>
    </dgm:pt>
    <dgm:pt modelId="{9F91E8B0-6A5A-4121-A7DF-99C043487446}" type="pres">
      <dgm:prSet presAssocID="{8E0AF346-8534-4484-84CD-3A15F93F4851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F820B7-A283-412A-BECC-66AA4A8C5F62}" type="pres">
      <dgm:prSet presAssocID="{43C73C39-6C14-4C4F-81A9-19A5C02D26CC}" presName="sibTrans" presStyleLbl="sibTrans2D1" presStyleIdx="2" presStyleCnt="12"/>
      <dgm:spPr/>
      <dgm:t>
        <a:bodyPr/>
        <a:lstStyle/>
        <a:p>
          <a:endParaRPr lang="cs-CZ"/>
        </a:p>
      </dgm:t>
    </dgm:pt>
    <dgm:pt modelId="{A1FEE235-CB94-49F8-879D-7025375683D2}" type="pres">
      <dgm:prSet presAssocID="{43C73C39-6C14-4C4F-81A9-19A5C02D26CC}" presName="connectorText" presStyleLbl="sibTrans2D1" presStyleIdx="2" presStyleCnt="12"/>
      <dgm:spPr/>
      <dgm:t>
        <a:bodyPr/>
        <a:lstStyle/>
        <a:p>
          <a:endParaRPr lang="cs-CZ"/>
        </a:p>
      </dgm:t>
    </dgm:pt>
    <dgm:pt modelId="{77822A73-2B17-4AF7-82FB-F4217146BCD0}" type="pres">
      <dgm:prSet presAssocID="{29D84DD9-34A0-441C-BE0A-11A350AB0353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F768EAF-3F0C-43DF-9164-1308C8CC3199}" type="pres">
      <dgm:prSet presAssocID="{0D873A64-CA13-4592-B7AE-DD88BC1ECA2E}" presName="sibTrans" presStyleLbl="sibTrans2D1" presStyleIdx="3" presStyleCnt="12"/>
      <dgm:spPr/>
      <dgm:t>
        <a:bodyPr/>
        <a:lstStyle/>
        <a:p>
          <a:endParaRPr lang="cs-CZ"/>
        </a:p>
      </dgm:t>
    </dgm:pt>
    <dgm:pt modelId="{1EA454D2-0C6F-470D-9303-3650F76C51BA}" type="pres">
      <dgm:prSet presAssocID="{0D873A64-CA13-4592-B7AE-DD88BC1ECA2E}" presName="connectorText" presStyleLbl="sibTrans2D1" presStyleIdx="3" presStyleCnt="12"/>
      <dgm:spPr/>
      <dgm:t>
        <a:bodyPr/>
        <a:lstStyle/>
        <a:p>
          <a:endParaRPr lang="cs-CZ"/>
        </a:p>
      </dgm:t>
    </dgm:pt>
    <dgm:pt modelId="{8E0BDCA3-7DB2-4E99-893C-0BA17A2C88BF}" type="pres">
      <dgm:prSet presAssocID="{071BB483-0104-4B00-BF3C-9C99F85375FE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72E997C-7487-4083-895E-5381DC5AC56E}" type="pres">
      <dgm:prSet presAssocID="{154CCDC8-0300-4C51-8C4A-EDAAD1718BC2}" presName="sibTrans" presStyleLbl="sibTrans2D1" presStyleIdx="4" presStyleCnt="12"/>
      <dgm:spPr/>
      <dgm:t>
        <a:bodyPr/>
        <a:lstStyle/>
        <a:p>
          <a:endParaRPr lang="cs-CZ"/>
        </a:p>
      </dgm:t>
    </dgm:pt>
    <dgm:pt modelId="{452370CB-8296-41D0-A6E1-4973BD54E600}" type="pres">
      <dgm:prSet presAssocID="{154CCDC8-0300-4C51-8C4A-EDAAD1718BC2}" presName="connectorText" presStyleLbl="sibTrans2D1" presStyleIdx="4" presStyleCnt="12"/>
      <dgm:spPr/>
      <dgm:t>
        <a:bodyPr/>
        <a:lstStyle/>
        <a:p>
          <a:endParaRPr lang="cs-CZ"/>
        </a:p>
      </dgm:t>
    </dgm:pt>
    <dgm:pt modelId="{B37D3731-CFC7-40AC-97A8-B0D1327EB0B0}" type="pres">
      <dgm:prSet presAssocID="{642EAB4F-51EC-4B86-92A3-99AF78F43ADF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C8BA22-80A9-4374-9A36-7FC17661371F}" type="pres">
      <dgm:prSet presAssocID="{796C3FCC-D689-4777-B5F7-61A94183BD3F}" presName="sibTrans" presStyleLbl="sibTrans2D1" presStyleIdx="5" presStyleCnt="12"/>
      <dgm:spPr/>
      <dgm:t>
        <a:bodyPr/>
        <a:lstStyle/>
        <a:p>
          <a:endParaRPr lang="cs-CZ"/>
        </a:p>
      </dgm:t>
    </dgm:pt>
    <dgm:pt modelId="{D3A1A855-D310-4CE7-AB1A-1A20022FEF50}" type="pres">
      <dgm:prSet presAssocID="{796C3FCC-D689-4777-B5F7-61A94183BD3F}" presName="connectorText" presStyleLbl="sibTrans2D1" presStyleIdx="5" presStyleCnt="12"/>
      <dgm:spPr/>
      <dgm:t>
        <a:bodyPr/>
        <a:lstStyle/>
        <a:p>
          <a:endParaRPr lang="cs-CZ"/>
        </a:p>
      </dgm:t>
    </dgm:pt>
    <dgm:pt modelId="{CFBF20D6-86C0-4660-A2EB-E0002A5DE89D}" type="pres">
      <dgm:prSet presAssocID="{0D148265-D8C9-447F-B4EF-597DB98E03F1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5C72B83-67A2-4F95-B52B-DE34FC1D7517}" type="pres">
      <dgm:prSet presAssocID="{067E7527-1655-4033-AC45-28C7C07809A7}" presName="sibTrans" presStyleLbl="sibTrans2D1" presStyleIdx="6" presStyleCnt="12"/>
      <dgm:spPr/>
      <dgm:t>
        <a:bodyPr/>
        <a:lstStyle/>
        <a:p>
          <a:endParaRPr lang="cs-CZ"/>
        </a:p>
      </dgm:t>
    </dgm:pt>
    <dgm:pt modelId="{51055816-C80A-4E8A-AEF6-AA22ECDEF855}" type="pres">
      <dgm:prSet presAssocID="{067E7527-1655-4033-AC45-28C7C07809A7}" presName="connectorText" presStyleLbl="sibTrans2D1" presStyleIdx="6" presStyleCnt="12"/>
      <dgm:spPr/>
      <dgm:t>
        <a:bodyPr/>
        <a:lstStyle/>
        <a:p>
          <a:endParaRPr lang="cs-CZ"/>
        </a:p>
      </dgm:t>
    </dgm:pt>
    <dgm:pt modelId="{F17A530B-2388-49A1-BBDC-867120E023E9}" type="pres">
      <dgm:prSet presAssocID="{90440BCC-4973-4631-9C86-0EA8CE960923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96BD81-81E0-4B47-B006-B2DCDB906963}" type="pres">
      <dgm:prSet presAssocID="{00E67AC8-3EA7-4DF0-8098-F4C26BF65819}" presName="sibTrans" presStyleLbl="sibTrans2D1" presStyleIdx="7" presStyleCnt="12"/>
      <dgm:spPr/>
      <dgm:t>
        <a:bodyPr/>
        <a:lstStyle/>
        <a:p>
          <a:endParaRPr lang="cs-CZ"/>
        </a:p>
      </dgm:t>
    </dgm:pt>
    <dgm:pt modelId="{B4D1889D-C7AB-4F35-AF40-E32148FBD021}" type="pres">
      <dgm:prSet presAssocID="{00E67AC8-3EA7-4DF0-8098-F4C26BF65819}" presName="connectorText" presStyleLbl="sibTrans2D1" presStyleIdx="7" presStyleCnt="12"/>
      <dgm:spPr/>
      <dgm:t>
        <a:bodyPr/>
        <a:lstStyle/>
        <a:p>
          <a:endParaRPr lang="cs-CZ"/>
        </a:p>
      </dgm:t>
    </dgm:pt>
    <dgm:pt modelId="{CF71DC0F-49A6-4AC0-ABED-3CBF19D70938}" type="pres">
      <dgm:prSet presAssocID="{8FC0CE5B-4173-4035-AEE0-068EE095D09A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03934D-87B8-4C50-9D65-233AAA5850ED}" type="pres">
      <dgm:prSet presAssocID="{4E4154B2-54FC-4443-9906-21C86B7329BD}" presName="sibTrans" presStyleLbl="sibTrans2D1" presStyleIdx="8" presStyleCnt="12"/>
      <dgm:spPr/>
      <dgm:t>
        <a:bodyPr/>
        <a:lstStyle/>
        <a:p>
          <a:endParaRPr lang="cs-CZ"/>
        </a:p>
      </dgm:t>
    </dgm:pt>
    <dgm:pt modelId="{063DDD97-3AFA-4CEA-9943-1A04E477BC40}" type="pres">
      <dgm:prSet presAssocID="{4E4154B2-54FC-4443-9906-21C86B7329BD}" presName="connectorText" presStyleLbl="sibTrans2D1" presStyleIdx="8" presStyleCnt="12"/>
      <dgm:spPr/>
      <dgm:t>
        <a:bodyPr/>
        <a:lstStyle/>
        <a:p>
          <a:endParaRPr lang="cs-CZ"/>
        </a:p>
      </dgm:t>
    </dgm:pt>
    <dgm:pt modelId="{9508D34E-EC34-4917-893B-DB631F5A8E32}" type="pres">
      <dgm:prSet presAssocID="{D92A3329-EC27-4C04-ABA3-776777D4DA29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6E93F6-0C30-4811-B9CD-271E8C66DB42}" type="pres">
      <dgm:prSet presAssocID="{9B751351-95DB-4996-9181-874821E5226D}" presName="sibTrans" presStyleLbl="sibTrans2D1" presStyleIdx="9" presStyleCnt="12"/>
      <dgm:spPr/>
      <dgm:t>
        <a:bodyPr/>
        <a:lstStyle/>
        <a:p>
          <a:endParaRPr lang="cs-CZ"/>
        </a:p>
      </dgm:t>
    </dgm:pt>
    <dgm:pt modelId="{9AAA2B4B-8BA8-499C-A11F-31368C9161A8}" type="pres">
      <dgm:prSet presAssocID="{9B751351-95DB-4996-9181-874821E5226D}" presName="connectorText" presStyleLbl="sibTrans2D1" presStyleIdx="9" presStyleCnt="12"/>
      <dgm:spPr/>
      <dgm:t>
        <a:bodyPr/>
        <a:lstStyle/>
        <a:p>
          <a:endParaRPr lang="cs-CZ"/>
        </a:p>
      </dgm:t>
    </dgm:pt>
    <dgm:pt modelId="{F9363FBD-9EF8-40FA-8E01-694104068C5B}" type="pres">
      <dgm:prSet presAssocID="{F1962DDF-6D30-4509-A4E7-2B7F4C996386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E1D4D7-94E4-4BCE-9D84-DC3D146D39CD}" type="pres">
      <dgm:prSet presAssocID="{BA51AB48-BCA6-4A6C-AA2C-B48FA1BF3A23}" presName="sibTrans" presStyleLbl="sibTrans2D1" presStyleIdx="10" presStyleCnt="12"/>
      <dgm:spPr/>
      <dgm:t>
        <a:bodyPr/>
        <a:lstStyle/>
        <a:p>
          <a:endParaRPr lang="cs-CZ"/>
        </a:p>
      </dgm:t>
    </dgm:pt>
    <dgm:pt modelId="{CC1C97DA-70D1-4596-AA30-0BED3CC0D6D2}" type="pres">
      <dgm:prSet presAssocID="{BA51AB48-BCA6-4A6C-AA2C-B48FA1BF3A23}" presName="connectorText" presStyleLbl="sibTrans2D1" presStyleIdx="10" presStyleCnt="12"/>
      <dgm:spPr/>
      <dgm:t>
        <a:bodyPr/>
        <a:lstStyle/>
        <a:p>
          <a:endParaRPr lang="cs-CZ"/>
        </a:p>
      </dgm:t>
    </dgm:pt>
    <dgm:pt modelId="{8B8E298E-BA09-4882-BDF9-F01CB5369CD1}" type="pres">
      <dgm:prSet presAssocID="{12602D5A-2D3F-441A-B6F4-8FB19F856E30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F2ED1DE-73C6-4C7A-A2BB-C1E57DDAE7A7}" type="pres">
      <dgm:prSet presAssocID="{CB2620F6-A1DF-42AF-9D4C-0707FFB4C08E}" presName="sibTrans" presStyleLbl="sibTrans2D1" presStyleIdx="11" presStyleCnt="12"/>
      <dgm:spPr/>
      <dgm:t>
        <a:bodyPr/>
        <a:lstStyle/>
        <a:p>
          <a:endParaRPr lang="cs-CZ"/>
        </a:p>
      </dgm:t>
    </dgm:pt>
    <dgm:pt modelId="{4C1DEF4D-32E5-4F1A-8992-7022E7B87082}" type="pres">
      <dgm:prSet presAssocID="{CB2620F6-A1DF-42AF-9D4C-0707FFB4C08E}" presName="connectorText" presStyleLbl="sibTrans2D1" presStyleIdx="11" presStyleCnt="12"/>
      <dgm:spPr/>
      <dgm:t>
        <a:bodyPr/>
        <a:lstStyle/>
        <a:p>
          <a:endParaRPr lang="cs-CZ"/>
        </a:p>
      </dgm:t>
    </dgm:pt>
    <dgm:pt modelId="{64EB7046-A8D6-421E-9D36-0DA66992DB5B}" type="pres">
      <dgm:prSet presAssocID="{15D8372B-1C9C-4EFF-996B-AFD34B73D1FB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E2D9D41-1DBE-47A0-9199-5BE0AC2C6F66}" type="presOf" srcId="{9E3519A2-DE26-49A2-A6F9-2E5C7E6535E5}" destId="{919B6DCC-D372-4F8B-8E8E-BB04C630BADB}" srcOrd="1" destOrd="0" presId="urn:microsoft.com/office/officeart/2005/8/layout/process5"/>
    <dgm:cxn modelId="{65E981AE-39FA-4CAD-9DBE-89C0A9FB1FE0}" type="presOf" srcId="{4E4154B2-54FC-4443-9906-21C86B7329BD}" destId="{8E03934D-87B8-4C50-9D65-233AAA5850ED}" srcOrd="0" destOrd="0" presId="urn:microsoft.com/office/officeart/2005/8/layout/process5"/>
    <dgm:cxn modelId="{5A696D18-5DBB-4FE2-B024-DB5EBEFEBA79}" type="presOf" srcId="{CB2620F6-A1DF-42AF-9D4C-0707FFB4C08E}" destId="{8F2ED1DE-73C6-4C7A-A2BB-C1E57DDAE7A7}" srcOrd="0" destOrd="0" presId="urn:microsoft.com/office/officeart/2005/8/layout/process5"/>
    <dgm:cxn modelId="{EB94BBE0-C44B-439C-85E7-BC9BF0B4BF26}" type="presOf" srcId="{154CCDC8-0300-4C51-8C4A-EDAAD1718BC2}" destId="{452370CB-8296-41D0-A6E1-4973BD54E600}" srcOrd="1" destOrd="0" presId="urn:microsoft.com/office/officeart/2005/8/layout/process5"/>
    <dgm:cxn modelId="{781BA4F0-5535-4860-AA44-1F3E96A4A7E2}" srcId="{09C0E8AB-BA07-4D59-A8CC-5765DA8AAD8B}" destId="{D92A3329-EC27-4C04-ABA3-776777D4DA29}" srcOrd="9" destOrd="0" parTransId="{E5283164-A6CF-4D5E-94BE-E92DCF009624}" sibTransId="{9B751351-95DB-4996-9181-874821E5226D}"/>
    <dgm:cxn modelId="{99CE2754-01AB-4E82-A2D8-DD980281D4EF}" type="presOf" srcId="{4E4154B2-54FC-4443-9906-21C86B7329BD}" destId="{063DDD97-3AFA-4CEA-9943-1A04E477BC40}" srcOrd="1" destOrd="0" presId="urn:microsoft.com/office/officeart/2005/8/layout/process5"/>
    <dgm:cxn modelId="{D1B21605-1384-4E0B-9A04-507F3AE34177}" type="presOf" srcId="{00E67AC8-3EA7-4DF0-8098-F4C26BF65819}" destId="{3A96BD81-81E0-4B47-B006-B2DCDB906963}" srcOrd="0" destOrd="0" presId="urn:microsoft.com/office/officeart/2005/8/layout/process5"/>
    <dgm:cxn modelId="{E68727AF-F10E-4ACC-B0CC-192FD62D5252}" type="presOf" srcId="{29D84DD9-34A0-441C-BE0A-11A350AB0353}" destId="{77822A73-2B17-4AF7-82FB-F4217146BCD0}" srcOrd="0" destOrd="0" presId="urn:microsoft.com/office/officeart/2005/8/layout/process5"/>
    <dgm:cxn modelId="{BCD5C503-C54B-48E6-9087-A0DCFB09004C}" type="presOf" srcId="{BA51AB48-BCA6-4A6C-AA2C-B48FA1BF3A23}" destId="{00E1D4D7-94E4-4BCE-9D84-DC3D146D39CD}" srcOrd="0" destOrd="0" presId="urn:microsoft.com/office/officeart/2005/8/layout/process5"/>
    <dgm:cxn modelId="{9C50F7EC-1597-4AC8-A934-DF7D7CDA54D2}" type="presOf" srcId="{43C73C39-6C14-4C4F-81A9-19A5C02D26CC}" destId="{DBF820B7-A283-412A-BECC-66AA4A8C5F62}" srcOrd="0" destOrd="0" presId="urn:microsoft.com/office/officeart/2005/8/layout/process5"/>
    <dgm:cxn modelId="{ADC19414-40F8-46A2-AC22-BF4D81D6682A}" type="presOf" srcId="{642EAB4F-51EC-4B86-92A3-99AF78F43ADF}" destId="{B37D3731-CFC7-40AC-97A8-B0D1327EB0B0}" srcOrd="0" destOrd="0" presId="urn:microsoft.com/office/officeart/2005/8/layout/process5"/>
    <dgm:cxn modelId="{93BDF551-161D-473D-AA90-F83CE1A20618}" type="presOf" srcId="{154CCDC8-0300-4C51-8C4A-EDAAD1718BC2}" destId="{C72E997C-7487-4083-895E-5381DC5AC56E}" srcOrd="0" destOrd="0" presId="urn:microsoft.com/office/officeart/2005/8/layout/process5"/>
    <dgm:cxn modelId="{4A3EBC5D-6723-463D-9DA9-EA9EC941BDCD}" srcId="{09C0E8AB-BA07-4D59-A8CC-5765DA8AAD8B}" destId="{90440BCC-4973-4631-9C86-0EA8CE960923}" srcOrd="7" destOrd="0" parTransId="{471CDFEA-6BBF-4273-9255-1004AD4C950A}" sibTransId="{00E67AC8-3EA7-4DF0-8098-F4C26BF65819}"/>
    <dgm:cxn modelId="{4F289D4C-8751-4B0C-B7C4-C965BF42A550}" type="presOf" srcId="{8FC0CE5B-4173-4035-AEE0-068EE095D09A}" destId="{CF71DC0F-49A6-4AC0-ABED-3CBF19D70938}" srcOrd="0" destOrd="0" presId="urn:microsoft.com/office/officeart/2005/8/layout/process5"/>
    <dgm:cxn modelId="{A2EF6C0D-974D-4701-AC4B-2CC079F923A8}" type="presOf" srcId="{9F9BA8C7-A768-4B10-85D6-4C819139E91B}" destId="{8EFC4224-0239-4F14-A41A-35A637A38791}" srcOrd="0" destOrd="0" presId="urn:microsoft.com/office/officeart/2005/8/layout/process5"/>
    <dgm:cxn modelId="{4DEF1875-0291-4791-A102-FA410BD5BCC5}" type="presOf" srcId="{15D8372B-1C9C-4EFF-996B-AFD34B73D1FB}" destId="{64EB7046-A8D6-421E-9D36-0DA66992DB5B}" srcOrd="0" destOrd="0" presId="urn:microsoft.com/office/officeart/2005/8/layout/process5"/>
    <dgm:cxn modelId="{123C21C5-1269-497F-927D-2EF61C3E861F}" type="presOf" srcId="{188100CC-2B25-4D41-826B-F31F754F3FB5}" destId="{CF4E39DD-A491-49B6-A5B7-80C96884C0F1}" srcOrd="0" destOrd="0" presId="urn:microsoft.com/office/officeart/2005/8/layout/process5"/>
    <dgm:cxn modelId="{2AA879D0-7F79-48FC-B681-EFB09CD123A2}" type="presOf" srcId="{067E7527-1655-4033-AC45-28C7C07809A7}" destId="{51055816-C80A-4E8A-AEF6-AA22ECDEF855}" srcOrd="1" destOrd="0" presId="urn:microsoft.com/office/officeart/2005/8/layout/process5"/>
    <dgm:cxn modelId="{BA392CCF-DE2F-472B-906E-14E39B697542}" type="presOf" srcId="{8E0AF346-8534-4484-84CD-3A15F93F4851}" destId="{9F91E8B0-6A5A-4121-A7DF-99C043487446}" srcOrd="0" destOrd="0" presId="urn:microsoft.com/office/officeart/2005/8/layout/process5"/>
    <dgm:cxn modelId="{619B3FA1-B18F-41E8-B48A-11483713D211}" type="presOf" srcId="{43C73C39-6C14-4C4F-81A9-19A5C02D26CC}" destId="{A1FEE235-CB94-49F8-879D-7025375683D2}" srcOrd="1" destOrd="0" presId="urn:microsoft.com/office/officeart/2005/8/layout/process5"/>
    <dgm:cxn modelId="{80BC02B3-26B2-4C05-AB45-F3986B65B5CF}" srcId="{09C0E8AB-BA07-4D59-A8CC-5765DA8AAD8B}" destId="{15D8372B-1C9C-4EFF-996B-AFD34B73D1FB}" srcOrd="12" destOrd="0" parTransId="{106EFABF-AF60-433F-8235-688D8121EDB5}" sibTransId="{6A1CD37B-5788-4876-8079-5FCA838FA651}"/>
    <dgm:cxn modelId="{50F9ADB1-D0FA-4B22-A685-429274586A81}" type="presOf" srcId="{067E7527-1655-4033-AC45-28C7C07809A7}" destId="{A5C72B83-67A2-4F95-B52B-DE34FC1D7517}" srcOrd="0" destOrd="0" presId="urn:microsoft.com/office/officeart/2005/8/layout/process5"/>
    <dgm:cxn modelId="{5E7DCCD5-1EE8-49A8-B6FE-8F3BB4B554C0}" type="presOf" srcId="{BA51AB48-BCA6-4A6C-AA2C-B48FA1BF3A23}" destId="{CC1C97DA-70D1-4596-AA30-0BED3CC0D6D2}" srcOrd="1" destOrd="0" presId="urn:microsoft.com/office/officeart/2005/8/layout/process5"/>
    <dgm:cxn modelId="{9F8B28C5-F908-4444-96C3-4AFD08552AC3}" type="presOf" srcId="{09C0E8AB-BA07-4D59-A8CC-5765DA8AAD8B}" destId="{531CE821-C178-48F9-B996-E0DEE7396387}" srcOrd="0" destOrd="0" presId="urn:microsoft.com/office/officeart/2005/8/layout/process5"/>
    <dgm:cxn modelId="{183C4A2F-2D9A-462F-A792-A6E9C6027DC9}" type="presOf" srcId="{9B751351-95DB-4996-9181-874821E5226D}" destId="{9AAA2B4B-8BA8-499C-A11F-31368C9161A8}" srcOrd="1" destOrd="0" presId="urn:microsoft.com/office/officeart/2005/8/layout/process5"/>
    <dgm:cxn modelId="{FB6E9DEE-9E09-4A5C-989C-5540EEDCC51A}" type="presOf" srcId="{0D873A64-CA13-4592-B7AE-DD88BC1ECA2E}" destId="{1EA454D2-0C6F-470D-9303-3650F76C51BA}" srcOrd="1" destOrd="0" presId="urn:microsoft.com/office/officeart/2005/8/layout/process5"/>
    <dgm:cxn modelId="{8CE66826-074E-48A5-8624-0DC1B84A5638}" type="presOf" srcId="{9B751351-95DB-4996-9181-874821E5226D}" destId="{096E93F6-0C30-4811-B9CD-271E8C66DB42}" srcOrd="0" destOrd="0" presId="urn:microsoft.com/office/officeart/2005/8/layout/process5"/>
    <dgm:cxn modelId="{2C786106-7487-48B4-AB0E-1082EB26F108}" type="presOf" srcId="{F1962DDF-6D30-4509-A4E7-2B7F4C996386}" destId="{F9363FBD-9EF8-40FA-8E01-694104068C5B}" srcOrd="0" destOrd="0" presId="urn:microsoft.com/office/officeart/2005/8/layout/process5"/>
    <dgm:cxn modelId="{029EDE56-526A-4381-8B2B-E67D41A48714}" srcId="{09C0E8AB-BA07-4D59-A8CC-5765DA8AAD8B}" destId="{071BB483-0104-4B00-BF3C-9C99F85375FE}" srcOrd="4" destOrd="0" parTransId="{9DF9E08A-88A8-4A2B-94AE-8324DB2BEA8D}" sibTransId="{154CCDC8-0300-4C51-8C4A-EDAAD1718BC2}"/>
    <dgm:cxn modelId="{72C41010-033C-4443-B63B-B61160B09112}" type="presOf" srcId="{D92A3329-EC27-4C04-ABA3-776777D4DA29}" destId="{9508D34E-EC34-4917-893B-DB631F5A8E32}" srcOrd="0" destOrd="0" presId="urn:microsoft.com/office/officeart/2005/8/layout/process5"/>
    <dgm:cxn modelId="{28D5410A-A3C5-447E-810C-1259B11DFD6B}" srcId="{09C0E8AB-BA07-4D59-A8CC-5765DA8AAD8B}" destId="{F1962DDF-6D30-4509-A4E7-2B7F4C996386}" srcOrd="10" destOrd="0" parTransId="{862CAED1-0478-4972-8322-7B9529E42E89}" sibTransId="{BA51AB48-BCA6-4A6C-AA2C-B48FA1BF3A23}"/>
    <dgm:cxn modelId="{FAD12ABA-ED9F-4CB4-9CE9-1897F625E245}" srcId="{09C0E8AB-BA07-4D59-A8CC-5765DA8AAD8B}" destId="{8FC0CE5B-4173-4035-AEE0-068EE095D09A}" srcOrd="8" destOrd="0" parTransId="{188CCD87-7C6C-474F-B32F-0E323321B45F}" sibTransId="{4E4154B2-54FC-4443-9906-21C86B7329BD}"/>
    <dgm:cxn modelId="{31AE9E5F-DEB6-450A-99B6-B6B029B48903}" type="presOf" srcId="{796C3FCC-D689-4777-B5F7-61A94183BD3F}" destId="{29C8BA22-80A9-4374-9A36-7FC17661371F}" srcOrd="0" destOrd="0" presId="urn:microsoft.com/office/officeart/2005/8/layout/process5"/>
    <dgm:cxn modelId="{2DE866FA-259B-49A6-81E1-3E646C46C396}" type="presOf" srcId="{CB2620F6-A1DF-42AF-9D4C-0707FFB4C08E}" destId="{4C1DEF4D-32E5-4F1A-8992-7022E7B87082}" srcOrd="1" destOrd="0" presId="urn:microsoft.com/office/officeart/2005/8/layout/process5"/>
    <dgm:cxn modelId="{B6E22A33-F706-44BC-9AAD-3B40EFEA0960}" type="presOf" srcId="{90440BCC-4973-4631-9C86-0EA8CE960923}" destId="{F17A530B-2388-49A1-BBDC-867120E023E9}" srcOrd="0" destOrd="0" presId="urn:microsoft.com/office/officeart/2005/8/layout/process5"/>
    <dgm:cxn modelId="{031F16B9-04F4-473B-A3A2-63478360A425}" srcId="{09C0E8AB-BA07-4D59-A8CC-5765DA8AAD8B}" destId="{0D148265-D8C9-447F-B4EF-597DB98E03F1}" srcOrd="6" destOrd="0" parTransId="{D9804D02-A8C4-4D9D-8D1A-F39B2EF88D36}" sibTransId="{067E7527-1655-4033-AC45-28C7C07809A7}"/>
    <dgm:cxn modelId="{4CA7DC63-DF8F-4A03-B3CC-8699E9A44BE6}" srcId="{09C0E8AB-BA07-4D59-A8CC-5765DA8AAD8B}" destId="{642EAB4F-51EC-4B86-92A3-99AF78F43ADF}" srcOrd="5" destOrd="0" parTransId="{CA8FE2E1-0FE3-423D-A4DB-3CB314C53277}" sibTransId="{796C3FCC-D689-4777-B5F7-61A94183BD3F}"/>
    <dgm:cxn modelId="{BFE402A9-0D1F-48C5-8E5A-9BB23414B9A5}" type="presOf" srcId="{00E67AC8-3EA7-4DF0-8098-F4C26BF65819}" destId="{B4D1889D-C7AB-4F35-AF40-E32148FBD021}" srcOrd="1" destOrd="0" presId="urn:microsoft.com/office/officeart/2005/8/layout/process5"/>
    <dgm:cxn modelId="{AE8731F9-DCC3-46D3-8275-BFB529256843}" type="presOf" srcId="{9F9BA8C7-A768-4B10-85D6-4C819139E91B}" destId="{57A1EFF3-F173-4F16-8A2E-30F9E51EB83F}" srcOrd="1" destOrd="0" presId="urn:microsoft.com/office/officeart/2005/8/layout/process5"/>
    <dgm:cxn modelId="{9E880F54-A730-4D0C-BF7A-A343DA1C7BD4}" type="presOf" srcId="{071BB483-0104-4B00-BF3C-9C99F85375FE}" destId="{8E0BDCA3-7DB2-4E99-893C-0BA17A2C88BF}" srcOrd="0" destOrd="0" presId="urn:microsoft.com/office/officeart/2005/8/layout/process5"/>
    <dgm:cxn modelId="{999B0ED8-FF64-403A-80DE-A4E141B54A2B}" type="presOf" srcId="{843C3D25-90F6-4F51-9F1C-FDBA1299312A}" destId="{EDDF29EB-2308-4CC7-B582-89CE9CFC8CC3}" srcOrd="0" destOrd="0" presId="urn:microsoft.com/office/officeart/2005/8/layout/process5"/>
    <dgm:cxn modelId="{AE482764-4E0E-4D95-81C3-91683A7FECD6}" srcId="{09C0E8AB-BA07-4D59-A8CC-5765DA8AAD8B}" destId="{12602D5A-2D3F-441A-B6F4-8FB19F856E30}" srcOrd="11" destOrd="0" parTransId="{1BAFBC76-31B7-4206-A65C-AC7158064930}" sibTransId="{CB2620F6-A1DF-42AF-9D4C-0707FFB4C08E}"/>
    <dgm:cxn modelId="{29B6B16F-8606-4380-94A8-94E3D490E09A}" type="presOf" srcId="{9E3519A2-DE26-49A2-A6F9-2E5C7E6535E5}" destId="{D48FB2B5-26E2-4BC3-982C-296B1194461D}" srcOrd="0" destOrd="0" presId="urn:microsoft.com/office/officeart/2005/8/layout/process5"/>
    <dgm:cxn modelId="{B49618A5-CE1B-4E6F-A670-636192ED108B}" srcId="{09C0E8AB-BA07-4D59-A8CC-5765DA8AAD8B}" destId="{29D84DD9-34A0-441C-BE0A-11A350AB0353}" srcOrd="3" destOrd="0" parTransId="{909433EA-76F8-4412-9116-81CD8AA43C06}" sibTransId="{0D873A64-CA13-4592-B7AE-DD88BC1ECA2E}"/>
    <dgm:cxn modelId="{5E515460-8A8B-4E01-8004-F8D07E41FEA2}" type="presOf" srcId="{12602D5A-2D3F-441A-B6F4-8FB19F856E30}" destId="{8B8E298E-BA09-4882-BDF9-F01CB5369CD1}" srcOrd="0" destOrd="0" presId="urn:microsoft.com/office/officeart/2005/8/layout/process5"/>
    <dgm:cxn modelId="{C4FB8C92-08A3-4068-AB1E-422A6B1B6A29}" type="presOf" srcId="{0D148265-D8C9-447F-B4EF-597DB98E03F1}" destId="{CFBF20D6-86C0-4660-A2EB-E0002A5DE89D}" srcOrd="0" destOrd="0" presId="urn:microsoft.com/office/officeart/2005/8/layout/process5"/>
    <dgm:cxn modelId="{4B6AFB06-25BF-4E49-91A0-39F4295635EF}" type="presOf" srcId="{0D873A64-CA13-4592-B7AE-DD88BC1ECA2E}" destId="{CF768EAF-3F0C-43DF-9164-1308C8CC3199}" srcOrd="0" destOrd="0" presId="urn:microsoft.com/office/officeart/2005/8/layout/process5"/>
    <dgm:cxn modelId="{CD043273-05BC-4AEB-AF2B-F36EB124860D}" srcId="{09C0E8AB-BA07-4D59-A8CC-5765DA8AAD8B}" destId="{8E0AF346-8534-4484-84CD-3A15F93F4851}" srcOrd="2" destOrd="0" parTransId="{8FA40AF7-1277-4AD6-A99D-6598D8549DF3}" sibTransId="{43C73C39-6C14-4C4F-81A9-19A5C02D26CC}"/>
    <dgm:cxn modelId="{AFFAAF56-1128-4BEF-8044-997E17CF66DF}" srcId="{09C0E8AB-BA07-4D59-A8CC-5765DA8AAD8B}" destId="{188100CC-2B25-4D41-826B-F31F754F3FB5}" srcOrd="1" destOrd="0" parTransId="{13DA4ED9-8ED2-4FF7-9EBF-E64BE998C453}" sibTransId="{9F9BA8C7-A768-4B10-85D6-4C819139E91B}"/>
    <dgm:cxn modelId="{D76D775D-95F7-450B-81ED-B0DD9D5A489B}" srcId="{09C0E8AB-BA07-4D59-A8CC-5765DA8AAD8B}" destId="{843C3D25-90F6-4F51-9F1C-FDBA1299312A}" srcOrd="0" destOrd="0" parTransId="{AA6D13EE-4428-482F-9476-06F3EC5CF8F0}" sibTransId="{9E3519A2-DE26-49A2-A6F9-2E5C7E6535E5}"/>
    <dgm:cxn modelId="{123F847C-EE75-4EFB-9DB1-2E78D31DB22F}" type="presOf" srcId="{796C3FCC-D689-4777-B5F7-61A94183BD3F}" destId="{D3A1A855-D310-4CE7-AB1A-1A20022FEF50}" srcOrd="1" destOrd="0" presId="urn:microsoft.com/office/officeart/2005/8/layout/process5"/>
    <dgm:cxn modelId="{1AF3817F-D43D-4463-8100-399B467C1BA2}" type="presParOf" srcId="{531CE821-C178-48F9-B996-E0DEE7396387}" destId="{EDDF29EB-2308-4CC7-B582-89CE9CFC8CC3}" srcOrd="0" destOrd="0" presId="urn:microsoft.com/office/officeart/2005/8/layout/process5"/>
    <dgm:cxn modelId="{44E2B676-F225-4B1A-99B3-08030CE3E33F}" type="presParOf" srcId="{531CE821-C178-48F9-B996-E0DEE7396387}" destId="{D48FB2B5-26E2-4BC3-982C-296B1194461D}" srcOrd="1" destOrd="0" presId="urn:microsoft.com/office/officeart/2005/8/layout/process5"/>
    <dgm:cxn modelId="{11410DE0-1C37-4945-BAC1-64626A07DFC2}" type="presParOf" srcId="{D48FB2B5-26E2-4BC3-982C-296B1194461D}" destId="{919B6DCC-D372-4F8B-8E8E-BB04C630BADB}" srcOrd="0" destOrd="0" presId="urn:microsoft.com/office/officeart/2005/8/layout/process5"/>
    <dgm:cxn modelId="{E691C0C7-5AC6-4C72-8E7E-0DE9F7FE9046}" type="presParOf" srcId="{531CE821-C178-48F9-B996-E0DEE7396387}" destId="{CF4E39DD-A491-49B6-A5B7-80C96884C0F1}" srcOrd="2" destOrd="0" presId="urn:microsoft.com/office/officeart/2005/8/layout/process5"/>
    <dgm:cxn modelId="{B24AE520-295B-4643-B7F2-E57DD7EEC97B}" type="presParOf" srcId="{531CE821-C178-48F9-B996-E0DEE7396387}" destId="{8EFC4224-0239-4F14-A41A-35A637A38791}" srcOrd="3" destOrd="0" presId="urn:microsoft.com/office/officeart/2005/8/layout/process5"/>
    <dgm:cxn modelId="{729C9FCD-EFC6-44CA-BD8A-EED72A8FD246}" type="presParOf" srcId="{8EFC4224-0239-4F14-A41A-35A637A38791}" destId="{57A1EFF3-F173-4F16-8A2E-30F9E51EB83F}" srcOrd="0" destOrd="0" presId="urn:microsoft.com/office/officeart/2005/8/layout/process5"/>
    <dgm:cxn modelId="{43089378-B79A-4991-A4BC-639F04AAD562}" type="presParOf" srcId="{531CE821-C178-48F9-B996-E0DEE7396387}" destId="{9F91E8B0-6A5A-4121-A7DF-99C043487446}" srcOrd="4" destOrd="0" presId="urn:microsoft.com/office/officeart/2005/8/layout/process5"/>
    <dgm:cxn modelId="{03AD2246-F55A-4990-919F-1D4F797305DA}" type="presParOf" srcId="{531CE821-C178-48F9-B996-E0DEE7396387}" destId="{DBF820B7-A283-412A-BECC-66AA4A8C5F62}" srcOrd="5" destOrd="0" presId="urn:microsoft.com/office/officeart/2005/8/layout/process5"/>
    <dgm:cxn modelId="{954857E6-4191-4D10-BFBB-ADD163428C53}" type="presParOf" srcId="{DBF820B7-A283-412A-BECC-66AA4A8C5F62}" destId="{A1FEE235-CB94-49F8-879D-7025375683D2}" srcOrd="0" destOrd="0" presId="urn:microsoft.com/office/officeart/2005/8/layout/process5"/>
    <dgm:cxn modelId="{762D92A3-5D7C-4F9D-B63C-9FD6CEF0462D}" type="presParOf" srcId="{531CE821-C178-48F9-B996-E0DEE7396387}" destId="{77822A73-2B17-4AF7-82FB-F4217146BCD0}" srcOrd="6" destOrd="0" presId="urn:microsoft.com/office/officeart/2005/8/layout/process5"/>
    <dgm:cxn modelId="{B91EEDE1-2D62-465E-90F6-85EFAABDE715}" type="presParOf" srcId="{531CE821-C178-48F9-B996-E0DEE7396387}" destId="{CF768EAF-3F0C-43DF-9164-1308C8CC3199}" srcOrd="7" destOrd="0" presId="urn:microsoft.com/office/officeart/2005/8/layout/process5"/>
    <dgm:cxn modelId="{AC12168B-BCEE-4318-9FA6-E9D2D981C483}" type="presParOf" srcId="{CF768EAF-3F0C-43DF-9164-1308C8CC3199}" destId="{1EA454D2-0C6F-470D-9303-3650F76C51BA}" srcOrd="0" destOrd="0" presId="urn:microsoft.com/office/officeart/2005/8/layout/process5"/>
    <dgm:cxn modelId="{299F3996-C7FA-41ED-834A-D19806FB4A37}" type="presParOf" srcId="{531CE821-C178-48F9-B996-E0DEE7396387}" destId="{8E0BDCA3-7DB2-4E99-893C-0BA17A2C88BF}" srcOrd="8" destOrd="0" presId="urn:microsoft.com/office/officeart/2005/8/layout/process5"/>
    <dgm:cxn modelId="{1012DCCF-075E-4217-B5E0-01BC8A84FBAE}" type="presParOf" srcId="{531CE821-C178-48F9-B996-E0DEE7396387}" destId="{C72E997C-7487-4083-895E-5381DC5AC56E}" srcOrd="9" destOrd="0" presId="urn:microsoft.com/office/officeart/2005/8/layout/process5"/>
    <dgm:cxn modelId="{96EC6740-BB81-45F9-A554-58051A52BB7D}" type="presParOf" srcId="{C72E997C-7487-4083-895E-5381DC5AC56E}" destId="{452370CB-8296-41D0-A6E1-4973BD54E600}" srcOrd="0" destOrd="0" presId="urn:microsoft.com/office/officeart/2005/8/layout/process5"/>
    <dgm:cxn modelId="{332D987B-7001-4854-80F5-2AD40A945F78}" type="presParOf" srcId="{531CE821-C178-48F9-B996-E0DEE7396387}" destId="{B37D3731-CFC7-40AC-97A8-B0D1327EB0B0}" srcOrd="10" destOrd="0" presId="urn:microsoft.com/office/officeart/2005/8/layout/process5"/>
    <dgm:cxn modelId="{987C78F0-F29E-4907-B2CE-DFD479D9D965}" type="presParOf" srcId="{531CE821-C178-48F9-B996-E0DEE7396387}" destId="{29C8BA22-80A9-4374-9A36-7FC17661371F}" srcOrd="11" destOrd="0" presId="urn:microsoft.com/office/officeart/2005/8/layout/process5"/>
    <dgm:cxn modelId="{66ADE144-4E7D-4B33-8796-DBBAFDB3FC2D}" type="presParOf" srcId="{29C8BA22-80A9-4374-9A36-7FC17661371F}" destId="{D3A1A855-D310-4CE7-AB1A-1A20022FEF50}" srcOrd="0" destOrd="0" presId="urn:microsoft.com/office/officeart/2005/8/layout/process5"/>
    <dgm:cxn modelId="{7F9875C1-9427-4D2E-86C5-D7B3067058D0}" type="presParOf" srcId="{531CE821-C178-48F9-B996-E0DEE7396387}" destId="{CFBF20D6-86C0-4660-A2EB-E0002A5DE89D}" srcOrd="12" destOrd="0" presId="urn:microsoft.com/office/officeart/2005/8/layout/process5"/>
    <dgm:cxn modelId="{A5B0D7AF-A235-4F53-8A8B-AE395615A67E}" type="presParOf" srcId="{531CE821-C178-48F9-B996-E0DEE7396387}" destId="{A5C72B83-67A2-4F95-B52B-DE34FC1D7517}" srcOrd="13" destOrd="0" presId="urn:microsoft.com/office/officeart/2005/8/layout/process5"/>
    <dgm:cxn modelId="{BD48182A-16BB-42D6-8CD1-89C348745680}" type="presParOf" srcId="{A5C72B83-67A2-4F95-B52B-DE34FC1D7517}" destId="{51055816-C80A-4E8A-AEF6-AA22ECDEF855}" srcOrd="0" destOrd="0" presId="urn:microsoft.com/office/officeart/2005/8/layout/process5"/>
    <dgm:cxn modelId="{679F3021-3160-4F9D-B7BA-59CAA6BBA5A7}" type="presParOf" srcId="{531CE821-C178-48F9-B996-E0DEE7396387}" destId="{F17A530B-2388-49A1-BBDC-867120E023E9}" srcOrd="14" destOrd="0" presId="urn:microsoft.com/office/officeart/2005/8/layout/process5"/>
    <dgm:cxn modelId="{A2DAA34B-C5B6-4359-AA55-54728CFB3C5D}" type="presParOf" srcId="{531CE821-C178-48F9-B996-E0DEE7396387}" destId="{3A96BD81-81E0-4B47-B006-B2DCDB906963}" srcOrd="15" destOrd="0" presId="urn:microsoft.com/office/officeart/2005/8/layout/process5"/>
    <dgm:cxn modelId="{22BB58F0-50E6-4683-8B87-112E3F21A0DC}" type="presParOf" srcId="{3A96BD81-81E0-4B47-B006-B2DCDB906963}" destId="{B4D1889D-C7AB-4F35-AF40-E32148FBD021}" srcOrd="0" destOrd="0" presId="urn:microsoft.com/office/officeart/2005/8/layout/process5"/>
    <dgm:cxn modelId="{32C28E0C-B472-4C7D-A6D6-D14144F73B9F}" type="presParOf" srcId="{531CE821-C178-48F9-B996-E0DEE7396387}" destId="{CF71DC0F-49A6-4AC0-ABED-3CBF19D70938}" srcOrd="16" destOrd="0" presId="urn:microsoft.com/office/officeart/2005/8/layout/process5"/>
    <dgm:cxn modelId="{C5BFEC45-FE28-41FC-847E-754B49CA35D5}" type="presParOf" srcId="{531CE821-C178-48F9-B996-E0DEE7396387}" destId="{8E03934D-87B8-4C50-9D65-233AAA5850ED}" srcOrd="17" destOrd="0" presId="urn:microsoft.com/office/officeart/2005/8/layout/process5"/>
    <dgm:cxn modelId="{B5F1409A-AA8C-4D0B-A1FC-29027800C0C2}" type="presParOf" srcId="{8E03934D-87B8-4C50-9D65-233AAA5850ED}" destId="{063DDD97-3AFA-4CEA-9943-1A04E477BC40}" srcOrd="0" destOrd="0" presId="urn:microsoft.com/office/officeart/2005/8/layout/process5"/>
    <dgm:cxn modelId="{59822FDC-7BA8-4BB5-999B-B0662F187427}" type="presParOf" srcId="{531CE821-C178-48F9-B996-E0DEE7396387}" destId="{9508D34E-EC34-4917-893B-DB631F5A8E32}" srcOrd="18" destOrd="0" presId="urn:microsoft.com/office/officeart/2005/8/layout/process5"/>
    <dgm:cxn modelId="{3A537637-C0EF-45C0-868C-207E0D82F656}" type="presParOf" srcId="{531CE821-C178-48F9-B996-E0DEE7396387}" destId="{096E93F6-0C30-4811-B9CD-271E8C66DB42}" srcOrd="19" destOrd="0" presId="urn:microsoft.com/office/officeart/2005/8/layout/process5"/>
    <dgm:cxn modelId="{9C4DA6DF-2A7D-453D-9C9D-510C918D99D4}" type="presParOf" srcId="{096E93F6-0C30-4811-B9CD-271E8C66DB42}" destId="{9AAA2B4B-8BA8-499C-A11F-31368C9161A8}" srcOrd="0" destOrd="0" presId="urn:microsoft.com/office/officeart/2005/8/layout/process5"/>
    <dgm:cxn modelId="{882DC8BF-97AF-4BE9-9437-148A6D3FBDB2}" type="presParOf" srcId="{531CE821-C178-48F9-B996-E0DEE7396387}" destId="{F9363FBD-9EF8-40FA-8E01-694104068C5B}" srcOrd="20" destOrd="0" presId="urn:microsoft.com/office/officeart/2005/8/layout/process5"/>
    <dgm:cxn modelId="{C89F32A2-0130-4285-99D8-3A844EE0EFE8}" type="presParOf" srcId="{531CE821-C178-48F9-B996-E0DEE7396387}" destId="{00E1D4D7-94E4-4BCE-9D84-DC3D146D39CD}" srcOrd="21" destOrd="0" presId="urn:microsoft.com/office/officeart/2005/8/layout/process5"/>
    <dgm:cxn modelId="{683344BB-3B52-41AF-A126-7E72D0601E4E}" type="presParOf" srcId="{00E1D4D7-94E4-4BCE-9D84-DC3D146D39CD}" destId="{CC1C97DA-70D1-4596-AA30-0BED3CC0D6D2}" srcOrd="0" destOrd="0" presId="urn:microsoft.com/office/officeart/2005/8/layout/process5"/>
    <dgm:cxn modelId="{625F727A-F3B9-4308-9ADB-96FE8ABD36D5}" type="presParOf" srcId="{531CE821-C178-48F9-B996-E0DEE7396387}" destId="{8B8E298E-BA09-4882-BDF9-F01CB5369CD1}" srcOrd="22" destOrd="0" presId="urn:microsoft.com/office/officeart/2005/8/layout/process5"/>
    <dgm:cxn modelId="{192992E2-836E-4209-AF60-B9DD4EEFF82C}" type="presParOf" srcId="{531CE821-C178-48F9-B996-E0DEE7396387}" destId="{8F2ED1DE-73C6-4C7A-A2BB-C1E57DDAE7A7}" srcOrd="23" destOrd="0" presId="urn:microsoft.com/office/officeart/2005/8/layout/process5"/>
    <dgm:cxn modelId="{3DC4FB5D-CAF7-4A1D-892C-429160A06945}" type="presParOf" srcId="{8F2ED1DE-73C6-4C7A-A2BB-C1E57DDAE7A7}" destId="{4C1DEF4D-32E5-4F1A-8992-7022E7B87082}" srcOrd="0" destOrd="0" presId="urn:microsoft.com/office/officeart/2005/8/layout/process5"/>
    <dgm:cxn modelId="{9B21A29D-3542-47EE-AE6E-6BA141253C10}" type="presParOf" srcId="{531CE821-C178-48F9-B996-E0DEE7396387}" destId="{64EB7046-A8D6-421E-9D36-0DA66992DB5B}" srcOrd="2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ECC8AC-0621-400E-A8F9-70123BADCBDF}" type="doc">
      <dgm:prSet loTypeId="urn:microsoft.com/office/officeart/2005/8/layout/process1" loCatId="process" qsTypeId="urn:microsoft.com/office/officeart/2005/8/quickstyle/3d1" qsCatId="3D" csTypeId="urn:microsoft.com/office/officeart/2005/8/colors/colorful1#2" csCatId="colorful" phldr="1"/>
      <dgm:spPr/>
    </dgm:pt>
    <dgm:pt modelId="{3D4E9893-05E6-44FC-9B6C-D1224F5D9539}">
      <dgm:prSet phldrT="[Text]"/>
      <dgm:spPr/>
      <dgm:t>
        <a:bodyPr/>
        <a:lstStyle/>
        <a:p>
          <a:r>
            <a:rPr lang="cs-CZ" b="1" dirty="0" smtClean="0">
              <a:solidFill>
                <a:schemeClr val="accent6">
                  <a:lumMod val="75000"/>
                </a:schemeClr>
              </a:solidFill>
            </a:rPr>
            <a:t>KOBYLA</a:t>
          </a:r>
          <a:endParaRPr lang="cs-CZ" b="1" dirty="0">
            <a:solidFill>
              <a:schemeClr val="accent6">
                <a:lumMod val="75000"/>
              </a:schemeClr>
            </a:solidFill>
          </a:endParaRPr>
        </a:p>
      </dgm:t>
    </dgm:pt>
    <dgm:pt modelId="{6F663CBA-3FA8-4524-9C8C-4ECEEE794BBB}" type="parTrans" cxnId="{CEB02FB1-16F8-4437-B5FB-35AED511BCA6}">
      <dgm:prSet/>
      <dgm:spPr/>
      <dgm:t>
        <a:bodyPr/>
        <a:lstStyle/>
        <a:p>
          <a:endParaRPr lang="cs-CZ"/>
        </a:p>
      </dgm:t>
    </dgm:pt>
    <dgm:pt modelId="{4F49ADD5-8A1D-40E8-AFE4-DAFEB29D7257}" type="sibTrans" cxnId="{CEB02FB1-16F8-4437-B5FB-35AED511BCA6}">
      <dgm:prSet/>
      <dgm:spPr/>
      <dgm:t>
        <a:bodyPr/>
        <a:lstStyle/>
        <a:p>
          <a:endParaRPr lang="cs-CZ"/>
        </a:p>
      </dgm:t>
    </dgm:pt>
    <dgm:pt modelId="{067A9572-494D-4FA8-AE07-0C218CC930F9}">
      <dgm:prSet phldrT="[Text]"/>
      <dgm:spPr/>
      <dgm:t>
        <a:bodyPr/>
        <a:lstStyle/>
        <a:p>
          <a:r>
            <a:rPr lang="cs-CZ" b="1" dirty="0" smtClean="0">
              <a:solidFill>
                <a:schemeClr val="accent6">
                  <a:lumMod val="75000"/>
                </a:schemeClr>
              </a:solidFill>
            </a:rPr>
            <a:t>BÝK</a:t>
          </a:r>
          <a:endParaRPr lang="cs-CZ" b="1" dirty="0">
            <a:solidFill>
              <a:schemeClr val="accent6">
                <a:lumMod val="75000"/>
              </a:schemeClr>
            </a:solidFill>
          </a:endParaRPr>
        </a:p>
      </dgm:t>
    </dgm:pt>
    <dgm:pt modelId="{EC9E360C-CDA0-428A-B6FB-863BC57982B2}" type="parTrans" cxnId="{C1E0F125-0A1F-4F8C-81AC-2D1CAB184148}">
      <dgm:prSet/>
      <dgm:spPr/>
      <dgm:t>
        <a:bodyPr/>
        <a:lstStyle/>
        <a:p>
          <a:endParaRPr lang="cs-CZ"/>
        </a:p>
      </dgm:t>
    </dgm:pt>
    <dgm:pt modelId="{36AA61E4-71FC-409E-98CC-243F44F64CFD}" type="sibTrans" cxnId="{C1E0F125-0A1F-4F8C-81AC-2D1CAB184148}">
      <dgm:prSet/>
      <dgm:spPr/>
      <dgm:t>
        <a:bodyPr/>
        <a:lstStyle/>
        <a:p>
          <a:endParaRPr lang="cs-CZ"/>
        </a:p>
      </dgm:t>
    </dgm:pt>
    <dgm:pt modelId="{7FCF8AC2-91E0-4146-9D41-F7AAD4A20770}">
      <dgm:prSet phldrT="[Text]"/>
      <dgm:spPr/>
      <dgm:t>
        <a:bodyPr/>
        <a:lstStyle/>
        <a:p>
          <a:r>
            <a:rPr lang="cs-CZ" b="1" dirty="0" smtClean="0">
              <a:solidFill>
                <a:schemeClr val="accent6">
                  <a:lumMod val="75000"/>
                </a:schemeClr>
              </a:solidFill>
            </a:rPr>
            <a:t>PŘIBYSLAV</a:t>
          </a:r>
          <a:endParaRPr lang="cs-CZ" b="1" dirty="0">
            <a:solidFill>
              <a:schemeClr val="accent6">
                <a:lumMod val="75000"/>
              </a:schemeClr>
            </a:solidFill>
          </a:endParaRPr>
        </a:p>
      </dgm:t>
    </dgm:pt>
    <dgm:pt modelId="{085D019C-4BBA-4C95-BC0F-6DB7AD8D9A66}" type="parTrans" cxnId="{A86A79A7-B7E5-494B-ACB3-6A4A48C24830}">
      <dgm:prSet/>
      <dgm:spPr/>
      <dgm:t>
        <a:bodyPr/>
        <a:lstStyle/>
        <a:p>
          <a:endParaRPr lang="cs-CZ"/>
        </a:p>
      </dgm:t>
    </dgm:pt>
    <dgm:pt modelId="{1DC41E00-C643-4366-AB53-3C5E8D3D86C6}" type="sibTrans" cxnId="{A86A79A7-B7E5-494B-ACB3-6A4A48C24830}">
      <dgm:prSet/>
      <dgm:spPr/>
      <dgm:t>
        <a:bodyPr/>
        <a:lstStyle/>
        <a:p>
          <a:endParaRPr lang="cs-CZ"/>
        </a:p>
      </dgm:t>
    </dgm:pt>
    <dgm:pt modelId="{3F44D3CF-BD03-4D26-87E0-55D7F509BDE8}" type="pres">
      <dgm:prSet presAssocID="{44ECC8AC-0621-400E-A8F9-70123BADCBDF}" presName="Name0" presStyleCnt="0">
        <dgm:presLayoutVars>
          <dgm:dir/>
          <dgm:resizeHandles val="exact"/>
        </dgm:presLayoutVars>
      </dgm:prSet>
      <dgm:spPr/>
    </dgm:pt>
    <dgm:pt modelId="{39A44B57-8F51-4001-84CA-774CDDBBF9DC}" type="pres">
      <dgm:prSet presAssocID="{3D4E9893-05E6-44FC-9B6C-D1224F5D953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A1AC0B-A866-4F26-8050-C8385792924A}" type="pres">
      <dgm:prSet presAssocID="{4F49ADD5-8A1D-40E8-AFE4-DAFEB29D7257}" presName="sibTrans" presStyleLbl="sibTrans2D1" presStyleIdx="0" presStyleCnt="2"/>
      <dgm:spPr/>
      <dgm:t>
        <a:bodyPr/>
        <a:lstStyle/>
        <a:p>
          <a:endParaRPr lang="cs-CZ"/>
        </a:p>
      </dgm:t>
    </dgm:pt>
    <dgm:pt modelId="{2EB79479-54AB-413E-B324-3A8547BC7936}" type="pres">
      <dgm:prSet presAssocID="{4F49ADD5-8A1D-40E8-AFE4-DAFEB29D7257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1F58AEBC-A1F9-4954-AA21-0C725CC5508F}" type="pres">
      <dgm:prSet presAssocID="{067A9572-494D-4FA8-AE07-0C218CC930F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3E927F-4E24-4CE0-B59B-3F4E92F3C2E9}" type="pres">
      <dgm:prSet presAssocID="{36AA61E4-71FC-409E-98CC-243F44F64CFD}" presName="sibTrans" presStyleLbl="sibTrans2D1" presStyleIdx="1" presStyleCnt="2"/>
      <dgm:spPr/>
      <dgm:t>
        <a:bodyPr/>
        <a:lstStyle/>
        <a:p>
          <a:endParaRPr lang="cs-CZ"/>
        </a:p>
      </dgm:t>
    </dgm:pt>
    <dgm:pt modelId="{D61B1D2D-7FF8-4254-9C48-4BFDFB827425}" type="pres">
      <dgm:prSet presAssocID="{36AA61E4-71FC-409E-98CC-243F44F64CFD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557BD787-005C-4495-BFA0-56018934626F}" type="pres">
      <dgm:prSet presAssocID="{7FCF8AC2-91E0-4146-9D41-F7AAD4A2077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399D3FF-253B-4A51-9706-C8EEFA7CB328}" type="presOf" srcId="{3D4E9893-05E6-44FC-9B6C-D1224F5D9539}" destId="{39A44B57-8F51-4001-84CA-774CDDBBF9DC}" srcOrd="0" destOrd="0" presId="urn:microsoft.com/office/officeart/2005/8/layout/process1"/>
    <dgm:cxn modelId="{D12757EA-B7B6-4F93-BD8A-11012008D9A8}" type="presOf" srcId="{36AA61E4-71FC-409E-98CC-243F44F64CFD}" destId="{D61B1D2D-7FF8-4254-9C48-4BFDFB827425}" srcOrd="1" destOrd="0" presId="urn:microsoft.com/office/officeart/2005/8/layout/process1"/>
    <dgm:cxn modelId="{7820A05B-38BB-4085-9621-31C06C2EA491}" type="presOf" srcId="{7FCF8AC2-91E0-4146-9D41-F7AAD4A20770}" destId="{557BD787-005C-4495-BFA0-56018934626F}" srcOrd="0" destOrd="0" presId="urn:microsoft.com/office/officeart/2005/8/layout/process1"/>
    <dgm:cxn modelId="{0425C274-B65D-44D4-915D-D77CA6C2FB7E}" type="presOf" srcId="{067A9572-494D-4FA8-AE07-0C218CC930F9}" destId="{1F58AEBC-A1F9-4954-AA21-0C725CC5508F}" srcOrd="0" destOrd="0" presId="urn:microsoft.com/office/officeart/2005/8/layout/process1"/>
    <dgm:cxn modelId="{2D1559D8-5CEE-49CD-BAB8-835E0BB30700}" type="presOf" srcId="{4F49ADD5-8A1D-40E8-AFE4-DAFEB29D7257}" destId="{E4A1AC0B-A866-4F26-8050-C8385792924A}" srcOrd="0" destOrd="0" presId="urn:microsoft.com/office/officeart/2005/8/layout/process1"/>
    <dgm:cxn modelId="{F0CE67CF-D6F3-49BA-B24F-1DE6F1634802}" type="presOf" srcId="{4F49ADD5-8A1D-40E8-AFE4-DAFEB29D7257}" destId="{2EB79479-54AB-413E-B324-3A8547BC7936}" srcOrd="1" destOrd="0" presId="urn:microsoft.com/office/officeart/2005/8/layout/process1"/>
    <dgm:cxn modelId="{C1E0F125-0A1F-4F8C-81AC-2D1CAB184148}" srcId="{44ECC8AC-0621-400E-A8F9-70123BADCBDF}" destId="{067A9572-494D-4FA8-AE07-0C218CC930F9}" srcOrd="1" destOrd="0" parTransId="{EC9E360C-CDA0-428A-B6FB-863BC57982B2}" sibTransId="{36AA61E4-71FC-409E-98CC-243F44F64CFD}"/>
    <dgm:cxn modelId="{B6436C63-A85D-4542-B546-9F46A409C4CF}" type="presOf" srcId="{36AA61E4-71FC-409E-98CC-243F44F64CFD}" destId="{EE3E927F-4E24-4CE0-B59B-3F4E92F3C2E9}" srcOrd="0" destOrd="0" presId="urn:microsoft.com/office/officeart/2005/8/layout/process1"/>
    <dgm:cxn modelId="{A86A79A7-B7E5-494B-ACB3-6A4A48C24830}" srcId="{44ECC8AC-0621-400E-A8F9-70123BADCBDF}" destId="{7FCF8AC2-91E0-4146-9D41-F7AAD4A20770}" srcOrd="2" destOrd="0" parTransId="{085D019C-4BBA-4C95-BC0F-6DB7AD8D9A66}" sibTransId="{1DC41E00-C643-4366-AB53-3C5E8D3D86C6}"/>
    <dgm:cxn modelId="{2031D3B2-6078-4E35-AA6C-0D69347A6E94}" type="presOf" srcId="{44ECC8AC-0621-400E-A8F9-70123BADCBDF}" destId="{3F44D3CF-BD03-4D26-87E0-55D7F509BDE8}" srcOrd="0" destOrd="0" presId="urn:microsoft.com/office/officeart/2005/8/layout/process1"/>
    <dgm:cxn modelId="{CEB02FB1-16F8-4437-B5FB-35AED511BCA6}" srcId="{44ECC8AC-0621-400E-A8F9-70123BADCBDF}" destId="{3D4E9893-05E6-44FC-9B6C-D1224F5D9539}" srcOrd="0" destOrd="0" parTransId="{6F663CBA-3FA8-4524-9C8C-4ECEEE794BBB}" sibTransId="{4F49ADD5-8A1D-40E8-AFE4-DAFEB29D7257}"/>
    <dgm:cxn modelId="{D3AF3BF7-53E1-4D0E-904E-72781E40E332}" type="presParOf" srcId="{3F44D3CF-BD03-4D26-87E0-55D7F509BDE8}" destId="{39A44B57-8F51-4001-84CA-774CDDBBF9DC}" srcOrd="0" destOrd="0" presId="urn:microsoft.com/office/officeart/2005/8/layout/process1"/>
    <dgm:cxn modelId="{EEE70B2C-1F7D-48A9-8087-5413A2F034B1}" type="presParOf" srcId="{3F44D3CF-BD03-4D26-87E0-55D7F509BDE8}" destId="{E4A1AC0B-A866-4F26-8050-C8385792924A}" srcOrd="1" destOrd="0" presId="urn:microsoft.com/office/officeart/2005/8/layout/process1"/>
    <dgm:cxn modelId="{7C6D350E-67B1-49F6-AB85-65890C3083F4}" type="presParOf" srcId="{E4A1AC0B-A866-4F26-8050-C8385792924A}" destId="{2EB79479-54AB-413E-B324-3A8547BC7936}" srcOrd="0" destOrd="0" presId="urn:microsoft.com/office/officeart/2005/8/layout/process1"/>
    <dgm:cxn modelId="{8D96D3CE-1866-4B30-8E88-80F9393A203A}" type="presParOf" srcId="{3F44D3CF-BD03-4D26-87E0-55D7F509BDE8}" destId="{1F58AEBC-A1F9-4954-AA21-0C725CC5508F}" srcOrd="2" destOrd="0" presId="urn:microsoft.com/office/officeart/2005/8/layout/process1"/>
    <dgm:cxn modelId="{AB47835B-EDBF-4ACC-A05C-9594636A43F8}" type="presParOf" srcId="{3F44D3CF-BD03-4D26-87E0-55D7F509BDE8}" destId="{EE3E927F-4E24-4CE0-B59B-3F4E92F3C2E9}" srcOrd="3" destOrd="0" presId="urn:microsoft.com/office/officeart/2005/8/layout/process1"/>
    <dgm:cxn modelId="{22BCE398-7923-4674-A5D1-CB50DE6EDF1F}" type="presParOf" srcId="{EE3E927F-4E24-4CE0-B59B-3F4E92F3C2E9}" destId="{D61B1D2D-7FF8-4254-9C48-4BFDFB827425}" srcOrd="0" destOrd="0" presId="urn:microsoft.com/office/officeart/2005/8/layout/process1"/>
    <dgm:cxn modelId="{5EF7D6E6-EA71-479A-8557-AC88CF3D2810}" type="presParOf" srcId="{3F44D3CF-BD03-4D26-87E0-55D7F509BDE8}" destId="{557BD787-005C-4495-BFA0-56018934626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F29EB-2308-4CC7-B582-89CE9CFC8CC3}">
      <dsp:nvSpPr>
        <dsp:cNvPr id="0" name=""/>
        <dsp:cNvSpPr/>
      </dsp:nvSpPr>
      <dsp:spPr>
        <a:xfrm>
          <a:off x="3290" y="290310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BÝT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8576" y="315596"/>
        <a:ext cx="1388322" cy="812764"/>
      </dsp:txXfrm>
    </dsp:sp>
    <dsp:sp modelId="{D48FB2B5-26E2-4BC3-982C-296B1194461D}">
      <dsp:nvSpPr>
        <dsp:cNvPr id="0" name=""/>
        <dsp:cNvSpPr/>
      </dsp:nvSpPr>
      <dsp:spPr>
        <a:xfrm>
          <a:off x="1568807" y="543555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1568807" y="614924"/>
        <a:ext cx="213532" cy="214107"/>
      </dsp:txXfrm>
    </dsp:sp>
    <dsp:sp modelId="{CF4E39DD-A491-49B6-A5B7-80C96884C0F1}">
      <dsp:nvSpPr>
        <dsp:cNvPr id="0" name=""/>
        <dsp:cNvSpPr/>
      </dsp:nvSpPr>
      <dsp:spPr>
        <a:xfrm>
          <a:off x="2017742" y="290310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BYDLIT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043028" y="315596"/>
        <a:ext cx="1388322" cy="812764"/>
      </dsp:txXfrm>
    </dsp:sp>
    <dsp:sp modelId="{8EFC4224-0239-4F14-A41A-35A637A38791}">
      <dsp:nvSpPr>
        <dsp:cNvPr id="0" name=""/>
        <dsp:cNvSpPr/>
      </dsp:nvSpPr>
      <dsp:spPr>
        <a:xfrm>
          <a:off x="3583259" y="543555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3583259" y="614924"/>
        <a:ext cx="213532" cy="214107"/>
      </dsp:txXfrm>
    </dsp:sp>
    <dsp:sp modelId="{9F91E8B0-6A5A-4121-A7DF-99C043487446}">
      <dsp:nvSpPr>
        <dsp:cNvPr id="0" name=""/>
        <dsp:cNvSpPr/>
      </dsp:nvSpPr>
      <dsp:spPr>
        <a:xfrm>
          <a:off x="4032194" y="290310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OBYVATEL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057480" y="315596"/>
        <a:ext cx="1388322" cy="812764"/>
      </dsp:txXfrm>
    </dsp:sp>
    <dsp:sp modelId="{DBF820B7-A283-412A-BECC-66AA4A8C5F62}">
      <dsp:nvSpPr>
        <dsp:cNvPr id="0" name=""/>
        <dsp:cNvSpPr/>
      </dsp:nvSpPr>
      <dsp:spPr>
        <a:xfrm>
          <a:off x="5597711" y="543555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5597711" y="614924"/>
        <a:ext cx="213532" cy="214107"/>
      </dsp:txXfrm>
    </dsp:sp>
    <dsp:sp modelId="{77822A73-2B17-4AF7-82FB-F4217146BCD0}">
      <dsp:nvSpPr>
        <dsp:cNvPr id="0" name=""/>
        <dsp:cNvSpPr/>
      </dsp:nvSpPr>
      <dsp:spPr>
        <a:xfrm>
          <a:off x="6046646" y="290310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BYT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071932" y="315596"/>
        <a:ext cx="1388322" cy="812764"/>
      </dsp:txXfrm>
    </dsp:sp>
    <dsp:sp modelId="{CF768EAF-3F0C-43DF-9164-1308C8CC3199}">
      <dsp:nvSpPr>
        <dsp:cNvPr id="0" name=""/>
        <dsp:cNvSpPr/>
      </dsp:nvSpPr>
      <dsp:spPr>
        <a:xfrm rot="5400000">
          <a:off x="6613571" y="1254369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-5400000">
        <a:off x="6659041" y="1280269"/>
        <a:ext cx="214107" cy="213532"/>
      </dsp:txXfrm>
    </dsp:sp>
    <dsp:sp modelId="{8E0BDCA3-7DB2-4E99-893C-0BA17A2C88BF}">
      <dsp:nvSpPr>
        <dsp:cNvPr id="0" name=""/>
        <dsp:cNvSpPr/>
      </dsp:nvSpPr>
      <dsp:spPr>
        <a:xfrm>
          <a:off x="6046646" y="1729204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PŘÍBYTEK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071932" y="1754490"/>
        <a:ext cx="1388322" cy="812764"/>
      </dsp:txXfrm>
    </dsp:sp>
    <dsp:sp modelId="{C72E997C-7487-4083-895E-5381DC5AC56E}">
      <dsp:nvSpPr>
        <dsp:cNvPr id="0" name=""/>
        <dsp:cNvSpPr/>
      </dsp:nvSpPr>
      <dsp:spPr>
        <a:xfrm rot="10800000">
          <a:off x="5614978" y="1982449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10800000">
        <a:off x="5706491" y="2053818"/>
        <a:ext cx="213532" cy="214107"/>
      </dsp:txXfrm>
    </dsp:sp>
    <dsp:sp modelId="{B37D3731-CFC7-40AC-97A8-B0D1327EB0B0}">
      <dsp:nvSpPr>
        <dsp:cNvPr id="0" name=""/>
        <dsp:cNvSpPr/>
      </dsp:nvSpPr>
      <dsp:spPr>
        <a:xfrm>
          <a:off x="4032194" y="1729204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NÁBYTEK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057480" y="1754490"/>
        <a:ext cx="1388322" cy="812764"/>
      </dsp:txXfrm>
    </dsp:sp>
    <dsp:sp modelId="{29C8BA22-80A9-4374-9A36-7FC17661371F}">
      <dsp:nvSpPr>
        <dsp:cNvPr id="0" name=""/>
        <dsp:cNvSpPr/>
      </dsp:nvSpPr>
      <dsp:spPr>
        <a:xfrm rot="10800000">
          <a:off x="3600526" y="1982449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10800000">
        <a:off x="3692039" y="2053818"/>
        <a:ext cx="213532" cy="214107"/>
      </dsp:txXfrm>
    </dsp:sp>
    <dsp:sp modelId="{CFBF20D6-86C0-4660-A2EB-E0002A5DE89D}">
      <dsp:nvSpPr>
        <dsp:cNvPr id="0" name=""/>
        <dsp:cNvSpPr/>
      </dsp:nvSpPr>
      <dsp:spPr>
        <a:xfrm>
          <a:off x="2017742" y="1729204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DOBYTEK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043028" y="1754490"/>
        <a:ext cx="1388322" cy="812764"/>
      </dsp:txXfrm>
    </dsp:sp>
    <dsp:sp modelId="{A5C72B83-67A2-4F95-B52B-DE34FC1D7517}">
      <dsp:nvSpPr>
        <dsp:cNvPr id="0" name=""/>
        <dsp:cNvSpPr/>
      </dsp:nvSpPr>
      <dsp:spPr>
        <a:xfrm rot="10800000">
          <a:off x="1586074" y="1982449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10800000">
        <a:off x="1677587" y="2053818"/>
        <a:ext cx="213532" cy="214107"/>
      </dsp:txXfrm>
    </dsp:sp>
    <dsp:sp modelId="{F17A530B-2388-49A1-BBDC-867120E023E9}">
      <dsp:nvSpPr>
        <dsp:cNvPr id="0" name=""/>
        <dsp:cNvSpPr/>
      </dsp:nvSpPr>
      <dsp:spPr>
        <a:xfrm>
          <a:off x="3290" y="1729204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OBYČEJ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8576" y="1754490"/>
        <a:ext cx="1388322" cy="812764"/>
      </dsp:txXfrm>
    </dsp:sp>
    <dsp:sp modelId="{3A96BD81-81E0-4B47-B006-B2DCDB906963}">
      <dsp:nvSpPr>
        <dsp:cNvPr id="0" name=""/>
        <dsp:cNvSpPr/>
      </dsp:nvSpPr>
      <dsp:spPr>
        <a:xfrm rot="5400000">
          <a:off x="570215" y="2693263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-5400000">
        <a:off x="615685" y="2719163"/>
        <a:ext cx="214107" cy="213532"/>
      </dsp:txXfrm>
    </dsp:sp>
    <dsp:sp modelId="{CF71DC0F-49A6-4AC0-ABED-3CBF19D70938}">
      <dsp:nvSpPr>
        <dsp:cNvPr id="0" name=""/>
        <dsp:cNvSpPr/>
      </dsp:nvSpPr>
      <dsp:spPr>
        <a:xfrm>
          <a:off x="3290" y="3168098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BYSTRÝ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8576" y="3193384"/>
        <a:ext cx="1388322" cy="812764"/>
      </dsp:txXfrm>
    </dsp:sp>
    <dsp:sp modelId="{8E03934D-87B8-4C50-9D65-233AAA5850ED}">
      <dsp:nvSpPr>
        <dsp:cNvPr id="0" name=""/>
        <dsp:cNvSpPr/>
      </dsp:nvSpPr>
      <dsp:spPr>
        <a:xfrm>
          <a:off x="1568807" y="3421344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1568807" y="3492713"/>
        <a:ext cx="213532" cy="214107"/>
      </dsp:txXfrm>
    </dsp:sp>
    <dsp:sp modelId="{9508D34E-EC34-4917-893B-DB631F5A8E32}">
      <dsp:nvSpPr>
        <dsp:cNvPr id="0" name=""/>
        <dsp:cNvSpPr/>
      </dsp:nvSpPr>
      <dsp:spPr>
        <a:xfrm>
          <a:off x="2017742" y="3168098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BYLINA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043028" y="3193384"/>
        <a:ext cx="1388322" cy="812764"/>
      </dsp:txXfrm>
    </dsp:sp>
    <dsp:sp modelId="{096E93F6-0C30-4811-B9CD-271E8C66DB42}">
      <dsp:nvSpPr>
        <dsp:cNvPr id="0" name=""/>
        <dsp:cNvSpPr/>
      </dsp:nvSpPr>
      <dsp:spPr>
        <a:xfrm>
          <a:off x="3583259" y="3421344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3583259" y="3492713"/>
        <a:ext cx="213532" cy="214107"/>
      </dsp:txXfrm>
    </dsp:sp>
    <dsp:sp modelId="{F9363FBD-9EF8-40FA-8E01-694104068C5B}">
      <dsp:nvSpPr>
        <dsp:cNvPr id="0" name=""/>
        <dsp:cNvSpPr/>
      </dsp:nvSpPr>
      <dsp:spPr>
        <a:xfrm>
          <a:off x="4032194" y="3168098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KOBYLA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057480" y="3193384"/>
        <a:ext cx="1388322" cy="812764"/>
      </dsp:txXfrm>
    </dsp:sp>
    <dsp:sp modelId="{00E1D4D7-94E4-4BCE-9D84-DC3D146D39CD}">
      <dsp:nvSpPr>
        <dsp:cNvPr id="0" name=""/>
        <dsp:cNvSpPr/>
      </dsp:nvSpPr>
      <dsp:spPr>
        <a:xfrm>
          <a:off x="5597711" y="3421344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5597711" y="3492713"/>
        <a:ext cx="213532" cy="214107"/>
      </dsp:txXfrm>
    </dsp:sp>
    <dsp:sp modelId="{8B8E298E-BA09-4882-BDF9-F01CB5369CD1}">
      <dsp:nvSpPr>
        <dsp:cNvPr id="0" name=""/>
        <dsp:cNvSpPr/>
      </dsp:nvSpPr>
      <dsp:spPr>
        <a:xfrm>
          <a:off x="6046646" y="3168098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BÝK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071932" y="3193384"/>
        <a:ext cx="1388322" cy="812764"/>
      </dsp:txXfrm>
    </dsp:sp>
    <dsp:sp modelId="{8F2ED1DE-73C6-4C7A-A2BB-C1E57DDAE7A7}">
      <dsp:nvSpPr>
        <dsp:cNvPr id="0" name=""/>
        <dsp:cNvSpPr/>
      </dsp:nvSpPr>
      <dsp:spPr>
        <a:xfrm rot="5400000">
          <a:off x="6613571" y="4132157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-5400000">
        <a:off x="6659041" y="4158057"/>
        <a:ext cx="214107" cy="213532"/>
      </dsp:txXfrm>
    </dsp:sp>
    <dsp:sp modelId="{64EB7046-A8D6-421E-9D36-0DA66992DB5B}">
      <dsp:nvSpPr>
        <dsp:cNvPr id="0" name=""/>
        <dsp:cNvSpPr/>
      </dsp:nvSpPr>
      <dsp:spPr>
        <a:xfrm>
          <a:off x="6046646" y="4606993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PŘIBYSLAV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071932" y="4632279"/>
        <a:ext cx="1388322" cy="8127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44B57-8F51-4001-84CA-774CDDBBF9DC}">
      <dsp:nvSpPr>
        <dsp:cNvPr id="0" name=""/>
        <dsp:cNvSpPr/>
      </dsp:nvSpPr>
      <dsp:spPr>
        <a:xfrm>
          <a:off x="6138" y="1689675"/>
          <a:ext cx="1834867" cy="1100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>
              <a:solidFill>
                <a:schemeClr val="accent6">
                  <a:lumMod val="75000"/>
                </a:schemeClr>
              </a:solidFill>
            </a:rPr>
            <a:t>KOBYLA</a:t>
          </a:r>
          <a:endParaRPr lang="cs-CZ" sz="19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8383" y="1721920"/>
        <a:ext cx="1770377" cy="1036430"/>
      </dsp:txXfrm>
    </dsp:sp>
    <dsp:sp modelId="{E4A1AC0B-A866-4F26-8050-C8385792924A}">
      <dsp:nvSpPr>
        <dsp:cNvPr id="0" name=""/>
        <dsp:cNvSpPr/>
      </dsp:nvSpPr>
      <dsp:spPr>
        <a:xfrm>
          <a:off x="2024493" y="2012612"/>
          <a:ext cx="388991" cy="4550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2024493" y="2103621"/>
        <a:ext cx="272294" cy="273029"/>
      </dsp:txXfrm>
    </dsp:sp>
    <dsp:sp modelId="{1F58AEBC-A1F9-4954-AA21-0C725CC5508F}">
      <dsp:nvSpPr>
        <dsp:cNvPr id="0" name=""/>
        <dsp:cNvSpPr/>
      </dsp:nvSpPr>
      <dsp:spPr>
        <a:xfrm>
          <a:off x="2574954" y="1689675"/>
          <a:ext cx="1834867" cy="1100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>
              <a:solidFill>
                <a:schemeClr val="accent6">
                  <a:lumMod val="75000"/>
                </a:schemeClr>
              </a:solidFill>
            </a:rPr>
            <a:t>BÝK</a:t>
          </a:r>
          <a:endParaRPr lang="cs-CZ" sz="19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607199" y="1721920"/>
        <a:ext cx="1770377" cy="1036430"/>
      </dsp:txXfrm>
    </dsp:sp>
    <dsp:sp modelId="{EE3E927F-4E24-4CE0-B59B-3F4E92F3C2E9}">
      <dsp:nvSpPr>
        <dsp:cNvPr id="0" name=""/>
        <dsp:cNvSpPr/>
      </dsp:nvSpPr>
      <dsp:spPr>
        <a:xfrm>
          <a:off x="4593308" y="2012612"/>
          <a:ext cx="388991" cy="4550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4593308" y="2103621"/>
        <a:ext cx="272294" cy="273029"/>
      </dsp:txXfrm>
    </dsp:sp>
    <dsp:sp modelId="{557BD787-005C-4495-BFA0-56018934626F}">
      <dsp:nvSpPr>
        <dsp:cNvPr id="0" name=""/>
        <dsp:cNvSpPr/>
      </dsp:nvSpPr>
      <dsp:spPr>
        <a:xfrm>
          <a:off x="5143769" y="1689675"/>
          <a:ext cx="1834867" cy="1100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>
              <a:solidFill>
                <a:schemeClr val="accent6">
                  <a:lumMod val="75000"/>
                </a:schemeClr>
              </a:solidFill>
            </a:rPr>
            <a:t>PŘIBYSLAV</a:t>
          </a:r>
          <a:endParaRPr lang="cs-CZ" sz="19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5176014" y="1721920"/>
        <a:ext cx="1770377" cy="1036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4549B-7A82-403B-AF73-399232D15BE1}" type="datetimeFigureOut">
              <a:rPr lang="cs-CZ" smtClean="0"/>
              <a:pPr/>
              <a:t>16.7.2013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696ED-1A0C-4280-AC43-F831B40746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61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LUČNÍ,</a:t>
            </a:r>
            <a:r>
              <a:rPr lang="cs-CZ" baseline="0" dirty="0" smtClean="0"/>
              <a:t> HOUSLOVÁ, ZDROBNĚLINA KOBYLY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696ED-1A0C-4280-AC43-F831B4074625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56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53F1-FD13-4AFF-8CCD-96196D393497}" type="datetimeFigureOut">
              <a:rPr lang="cs-CZ" smtClean="0"/>
              <a:pPr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9A2-6932-4822-A69D-3C66851841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53F1-FD13-4AFF-8CCD-96196D393497}" type="datetimeFigureOut">
              <a:rPr lang="cs-CZ" smtClean="0"/>
              <a:pPr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9A2-6932-4822-A69D-3C66851841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53F1-FD13-4AFF-8CCD-96196D393497}" type="datetimeFigureOut">
              <a:rPr lang="cs-CZ" smtClean="0"/>
              <a:pPr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9A2-6932-4822-A69D-3C66851841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53F1-FD13-4AFF-8CCD-96196D393497}" type="datetimeFigureOut">
              <a:rPr lang="cs-CZ" smtClean="0"/>
              <a:pPr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9A2-6932-4822-A69D-3C66851841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53F1-FD13-4AFF-8CCD-96196D393497}" type="datetimeFigureOut">
              <a:rPr lang="cs-CZ" smtClean="0"/>
              <a:pPr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9A2-6932-4822-A69D-3C66851841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53F1-FD13-4AFF-8CCD-96196D393497}" type="datetimeFigureOut">
              <a:rPr lang="cs-CZ" smtClean="0"/>
              <a:pPr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9A2-6932-4822-A69D-3C66851841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53F1-FD13-4AFF-8CCD-96196D393497}" type="datetimeFigureOut">
              <a:rPr lang="cs-CZ" smtClean="0"/>
              <a:pPr/>
              <a:t>16.7.2013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9A2-6932-4822-A69D-3C66851841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53F1-FD13-4AFF-8CCD-96196D393497}" type="datetimeFigureOut">
              <a:rPr lang="cs-CZ" smtClean="0"/>
              <a:pPr/>
              <a:t>16.7.2013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9A2-6932-4822-A69D-3C66851841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53F1-FD13-4AFF-8CCD-96196D393497}" type="datetimeFigureOut">
              <a:rPr lang="cs-CZ" smtClean="0"/>
              <a:pPr/>
              <a:t>16.7.2013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9A2-6932-4822-A69D-3C66851841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53F1-FD13-4AFF-8CCD-96196D393497}" type="datetimeFigureOut">
              <a:rPr lang="cs-CZ" smtClean="0"/>
              <a:pPr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9A2-6932-4822-A69D-3C66851841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53F1-FD13-4AFF-8CCD-96196D393497}" type="datetimeFigureOut">
              <a:rPr lang="cs-CZ" smtClean="0"/>
              <a:pPr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B9A2-6932-4822-A69D-3C6685184109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53F1-FD13-4AFF-8CCD-96196D393497}" type="datetimeFigureOut">
              <a:rPr lang="cs-CZ" smtClean="0"/>
              <a:pPr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6B9A2-6932-4822-A69D-3C668518410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//upload.wikimedia.org/wikipedia/commons/e/e7/Czech_Rep._-_Bohemia,_Moravia_and_Silesia_III.pn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Tento vzdělávací materiál vznikl </a:t>
            </a:r>
            <a:br>
              <a:rPr lang="cs-CZ" sz="3200" dirty="0" smtClean="0"/>
            </a:br>
            <a:r>
              <a:rPr lang="cs-CZ" sz="3200" dirty="0" smtClean="0"/>
              <a:t>v rámci projektu EU – peníze školám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 fontScale="85000" lnSpcReduction="10000"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5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683568" y="620688"/>
            <a:ext cx="1834867" cy="1100920"/>
            <a:chOff x="2574954" y="1689675"/>
            <a:chExt cx="1834867" cy="1100920"/>
          </a:xfrm>
          <a:scene3d>
            <a:camera prst="orthographicFront"/>
            <a:lightRig rig="flat" dir="t"/>
          </a:scene3d>
        </p:grpSpPr>
        <p:sp>
          <p:nvSpPr>
            <p:cNvPr id="3" name="Zaoblený obdélník 2"/>
            <p:cNvSpPr/>
            <p:nvPr/>
          </p:nvSpPr>
          <p:spPr>
            <a:xfrm>
              <a:off x="2574954" y="1689675"/>
              <a:ext cx="1834867" cy="1100920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Zaoblený obdélník 4"/>
            <p:cNvSpPr/>
            <p:nvPr/>
          </p:nvSpPr>
          <p:spPr>
            <a:xfrm>
              <a:off x="2607199" y="1721920"/>
              <a:ext cx="1770377" cy="10364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900" b="1" kern="1200" dirty="0" smtClean="0">
                  <a:solidFill>
                    <a:schemeClr val="accent6">
                      <a:lumMod val="75000"/>
                    </a:schemeClr>
                  </a:solidFill>
                </a:rPr>
                <a:t>BÝK</a:t>
              </a:r>
              <a:endParaRPr lang="cs-CZ" sz="1900" b="1" kern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11560" y="1988840"/>
            <a:ext cx="3816425" cy="4032448"/>
          </a:xfrm>
        </p:spPr>
        <p:txBody>
          <a:bodyPr/>
          <a:lstStyle/>
          <a:p>
            <a:r>
              <a:rPr lang="cs-CZ" dirty="0" smtClean="0"/>
              <a:t>Pokus se vlastními slovy popsat toto zvíře. Obrázek ti pomůže: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717750"/>
            <a:ext cx="3744416" cy="561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6735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7432687" cy="385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Víš, jak se nazývají tyto sporty?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6840760" cy="49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683568" y="620688"/>
            <a:ext cx="1834867" cy="1100920"/>
            <a:chOff x="5143769" y="1689675"/>
            <a:chExt cx="1834867" cy="1100920"/>
          </a:xfrm>
          <a:solidFill>
            <a:srgbClr val="C00000"/>
          </a:solidFill>
          <a:scene3d>
            <a:camera prst="orthographicFront"/>
            <a:lightRig rig="flat" dir="t"/>
          </a:scene3d>
        </p:grpSpPr>
        <p:sp>
          <p:nvSpPr>
            <p:cNvPr id="3" name="Zaoblený obdélník 2"/>
            <p:cNvSpPr/>
            <p:nvPr/>
          </p:nvSpPr>
          <p:spPr>
            <a:xfrm>
              <a:off x="5143769" y="1689675"/>
              <a:ext cx="1834867" cy="1100920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Zaoblený obdélník 4"/>
            <p:cNvSpPr/>
            <p:nvPr/>
          </p:nvSpPr>
          <p:spPr>
            <a:xfrm>
              <a:off x="5176014" y="1721920"/>
              <a:ext cx="1770377" cy="103643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900" b="1" kern="12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PŘIBYSLAV</a:t>
              </a:r>
              <a:endParaRPr lang="cs-CZ" sz="1900" b="1" kern="12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83567" y="2060848"/>
            <a:ext cx="3672409" cy="3672408"/>
          </a:xfrm>
        </p:spPr>
        <p:txBody>
          <a:bodyPr/>
          <a:lstStyle/>
          <a:p>
            <a:r>
              <a:rPr lang="cs-CZ" dirty="0" smtClean="0"/>
              <a:t>Přibyslav je vlastní jméno, je to název města, proto  píšeme velké P!</a:t>
            </a:r>
            <a:endParaRPr lang="cs-CZ" dirty="0"/>
          </a:p>
        </p:txBody>
      </p:sp>
      <p:pic>
        <p:nvPicPr>
          <p:cNvPr id="6146" name="Picture 2" descr="Znak města Přibysla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268760"/>
            <a:ext cx="3339368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242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5"/>
            <a:ext cx="8208912" cy="648072"/>
          </a:xfrm>
        </p:spPr>
        <p:txBody>
          <a:bodyPr/>
          <a:lstStyle/>
          <a:p>
            <a:r>
              <a:rPr lang="cs-CZ" dirty="0" smtClean="0"/>
              <a:t>Zkuste odhadnout, kde leží Přibyslav:</a:t>
            </a:r>
            <a:endParaRPr lang="cs-CZ" dirty="0"/>
          </a:p>
        </p:txBody>
      </p:sp>
      <p:pic>
        <p:nvPicPr>
          <p:cNvPr id="24580" name="Picture 4" descr="File:Czech Rep. - Bohemia, Moravia and Silesia III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32856"/>
            <a:ext cx="7620000" cy="4324351"/>
          </a:xfrm>
          <a:prstGeom prst="rect">
            <a:avLst/>
          </a:prstGeom>
          <a:noFill/>
        </p:spPr>
      </p:pic>
      <p:sp>
        <p:nvSpPr>
          <p:cNvPr id="5" name="Šipka dolů 4"/>
          <p:cNvSpPr/>
          <p:nvPr/>
        </p:nvSpPr>
        <p:spPr>
          <a:xfrm>
            <a:off x="4139952" y="2780928"/>
            <a:ext cx="1080120" cy="18002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Název projektu: Objevujeme svět kolem nás</a:t>
            </a:r>
            <a:br>
              <a:rPr lang="cs-CZ" sz="2400" dirty="0" smtClean="0"/>
            </a:br>
            <a:r>
              <a:rPr lang="cs-CZ" sz="2400" dirty="0" smtClean="0"/>
              <a:t>Číslo projektu:CZ.1.07/1.4.00/21.2040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861999"/>
          </a:xfrm>
        </p:spPr>
        <p:txBody>
          <a:bodyPr/>
          <a:lstStyle/>
          <a:p>
            <a:r>
              <a:rPr lang="cs-CZ" dirty="0" smtClean="0"/>
              <a:t>Autor: Mgr. Jana </a:t>
            </a:r>
            <a:r>
              <a:rPr lang="cs-CZ" dirty="0" err="1" smtClean="0"/>
              <a:t>Blumentritová</a:t>
            </a:r>
            <a:endParaRPr lang="cs-CZ" dirty="0" smtClean="0"/>
          </a:p>
          <a:p>
            <a:r>
              <a:rPr lang="cs-CZ" dirty="0" smtClean="0"/>
              <a:t>Období vytvoření výukového materiálu: únor 2012</a:t>
            </a:r>
          </a:p>
          <a:p>
            <a:r>
              <a:rPr lang="cs-CZ" dirty="0" smtClean="0"/>
              <a:t>Vzdělávací obor: Český jazyk</a:t>
            </a:r>
          </a:p>
          <a:p>
            <a:r>
              <a:rPr lang="cs-CZ" dirty="0" smtClean="0"/>
              <a:t>Anotace: Vyjmenovaná slova po B, zaměření na čtvrtou skupinu slov řady (kobyla, býk, Přibyslav)</a:t>
            </a:r>
          </a:p>
          <a:p>
            <a:r>
              <a:rPr lang="cs-CZ" dirty="0" smtClean="0"/>
              <a:t>Očekávaný výstup: Žák chápe význam jednotlivých vyjmenovaných slov, používá je ve větách, správně doplňuje y/i, ý/í.</a:t>
            </a:r>
          </a:p>
          <a:p>
            <a:r>
              <a:rPr lang="pt-BR" dirty="0"/>
              <a:t>Obrázky použité v prezentaci jsou dostupné pod licencí Microsoft Office 2010 na </a:t>
            </a:r>
            <a:r>
              <a:rPr lang="pt-BR" dirty="0" smtClean="0"/>
              <a:t>Office.com</a:t>
            </a:r>
            <a:r>
              <a:rPr lang="cs-CZ" dirty="0" smtClean="0"/>
              <a:t> a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 na </a:t>
            </a:r>
            <a:r>
              <a:rPr lang="cs-CZ" dirty="0" err="1" smtClean="0"/>
              <a:t>commons.wikimedia.com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184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Vyjmenovaná slova po B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4.část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305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lumja\AppData\Local\Microsoft\Windows\Temporary Internet Files\Content.IE5\SP61L96I\MP900446571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478" y="3284984"/>
            <a:ext cx="3390900" cy="2618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 descr="C:\Users\blumja\AppData\Local\Microsoft\Windows\Temporary Internet Files\Content.IE5\8IOADLLS\MP900446559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677" y="2686363"/>
            <a:ext cx="2228215" cy="2886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Obláček 5"/>
          <p:cNvSpPr/>
          <p:nvPr/>
        </p:nvSpPr>
        <p:spPr>
          <a:xfrm>
            <a:off x="683568" y="166083"/>
            <a:ext cx="2948296" cy="2520280"/>
          </a:xfrm>
          <a:prstGeom prst="cloudCallout">
            <a:avLst>
              <a:gd name="adj1" fmla="val 17736"/>
              <a:gd name="adj2" fmla="val 8947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Ahoj děti! Dnes už se potkáváme naposledy.</a:t>
            </a:r>
            <a:endParaRPr lang="cs-CZ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Obláček 6"/>
          <p:cNvSpPr/>
          <p:nvPr/>
        </p:nvSpPr>
        <p:spPr>
          <a:xfrm>
            <a:off x="4355976" y="0"/>
            <a:ext cx="3960440" cy="2852936"/>
          </a:xfrm>
          <a:prstGeom prst="cloudCallout">
            <a:avLst>
              <a:gd name="adj1" fmla="val 8169"/>
              <a:gd name="adj2" fmla="val 8222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b="1" dirty="0">
                <a:ln/>
                <a:solidFill>
                  <a:schemeClr val="accent3"/>
                </a:solidFill>
              </a:rPr>
              <a:t>J</a:t>
            </a:r>
            <a:r>
              <a:rPr lang="cs-CZ" b="1" dirty="0" smtClean="0">
                <a:ln/>
                <a:solidFill>
                  <a:schemeClr val="accent3"/>
                </a:solidFill>
              </a:rPr>
              <a:t>istě už řadu vyjmenovaných slov všichni umíte,</a:t>
            </a:r>
          </a:p>
          <a:p>
            <a:pPr algn="ctr"/>
            <a:r>
              <a:rPr lang="cs-CZ" b="1" dirty="0" smtClean="0">
                <a:ln/>
                <a:solidFill>
                  <a:schemeClr val="accent3"/>
                </a:solidFill>
              </a:rPr>
              <a:t> </a:t>
            </a:r>
            <a:r>
              <a:rPr lang="cs-CZ" b="1" dirty="0">
                <a:ln/>
                <a:solidFill>
                  <a:schemeClr val="accent3"/>
                </a:solidFill>
              </a:rPr>
              <a:t>ř</a:t>
            </a:r>
            <a:r>
              <a:rPr lang="cs-CZ" b="1" dirty="0" smtClean="0">
                <a:ln/>
                <a:solidFill>
                  <a:schemeClr val="accent3"/>
                </a:solidFill>
              </a:rPr>
              <a:t>íkejte si jí s námi!</a:t>
            </a:r>
            <a:endParaRPr lang="cs-CZ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6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73714742"/>
              </p:ext>
            </p:extLst>
          </p:nvPr>
        </p:nvGraphicFramePr>
        <p:xfrm>
          <a:off x="827584" y="620688"/>
          <a:ext cx="748883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518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DF29EB-2308-4CC7-B582-89CE9CFC8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EDDF29EB-2308-4CC7-B582-89CE9CFC8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FB2B5-26E2-4BC3-982C-296B11944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48FB2B5-26E2-4BC3-982C-296B11944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4E39DD-A491-49B6-A5B7-80C96884C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F4E39DD-A491-49B6-A5B7-80C96884C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C4224-0239-4F14-A41A-35A637A38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8EFC4224-0239-4F14-A41A-35A637A387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91E8B0-6A5A-4121-A7DF-99C043487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F91E8B0-6A5A-4121-A7DF-99C0434874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F820B7-A283-412A-BECC-66AA4A8C5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DBF820B7-A283-412A-BECC-66AA4A8C5F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822A73-2B17-4AF7-82FB-F4217146B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77822A73-2B17-4AF7-82FB-F4217146BC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768EAF-3F0C-43DF-9164-1308C8CC3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CF768EAF-3F0C-43DF-9164-1308C8CC31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0BDCA3-7DB2-4E99-893C-0BA17A2C8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E0BDCA3-7DB2-4E99-893C-0BA17A2C8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2E997C-7487-4083-895E-5381DC5AC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72E997C-7487-4083-895E-5381DC5AC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7D3731-CFC7-40AC-97A8-B0D1327E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B37D3731-CFC7-40AC-97A8-B0D1327E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C8BA22-80A9-4374-9A36-7FC176613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29C8BA22-80A9-4374-9A36-7FC176613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F20D6-86C0-4660-A2EB-E0002A5DE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CFBF20D6-86C0-4660-A2EB-E0002A5DE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C72B83-67A2-4F95-B52B-DE34FC1D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5C72B83-67A2-4F95-B52B-DE34FC1D7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7A530B-2388-49A1-BBDC-867120E02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F17A530B-2388-49A1-BBDC-867120E023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96BD81-81E0-4B47-B006-B2DCDB906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3A96BD81-81E0-4B47-B006-B2DCDB9069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71DC0F-49A6-4AC0-ABED-3CBF19D70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CF71DC0F-49A6-4AC0-ABED-3CBF19D70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03934D-87B8-4C50-9D65-233AAA585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8E03934D-87B8-4C50-9D65-233AAA585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08D34E-EC34-4917-893B-DB631F5A8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9508D34E-EC34-4917-893B-DB631F5A8E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6E93F6-0C30-4811-B9CD-271E8C66D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96E93F6-0C30-4811-B9CD-271E8C66D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363FBD-9EF8-40FA-8E01-694104068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F9363FBD-9EF8-40FA-8E01-694104068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E1D4D7-94E4-4BCE-9D84-DC3D146D3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00E1D4D7-94E4-4BCE-9D84-DC3D146D39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8E298E-BA09-4882-BDF9-F01CB5369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B8E298E-BA09-4882-BDF9-F01CB5369C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2ED1DE-73C6-4C7A-A2BB-C1E57DDAE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8F2ED1DE-73C6-4C7A-A2BB-C1E57DDAE7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B7046-A8D6-421E-9D36-0DA66992D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64EB7046-A8D6-421E-9D36-0DA66992D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lumja\AppData\Local\Microsoft\Windows\Temporary Internet Files\Content.IE5\8IOADLLS\MP900446559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677" y="2686363"/>
            <a:ext cx="2228215" cy="28860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sp>
        <p:nvSpPr>
          <p:cNvPr id="3" name="Obláček 2"/>
          <p:cNvSpPr/>
          <p:nvPr/>
        </p:nvSpPr>
        <p:spPr>
          <a:xfrm>
            <a:off x="4427984" y="188640"/>
            <a:ext cx="4248472" cy="3384376"/>
          </a:xfrm>
          <a:prstGeom prst="cloudCallout">
            <a:avLst>
              <a:gd name="adj1" fmla="val -89265"/>
              <a:gd name="adj2" fmla="val 5765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cs-CZ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Konečně přišla na řadu zvířata, víte která to budou? </a:t>
            </a:r>
          </a:p>
          <a:p>
            <a:pPr algn="ctr"/>
            <a:r>
              <a:rPr lang="cs-CZ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 na úplný závěr jedno pěkné město… </a:t>
            </a:r>
            <a:endParaRPr lang="cs-CZ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4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80227732"/>
              </p:ext>
            </p:extLst>
          </p:nvPr>
        </p:nvGraphicFramePr>
        <p:xfrm>
          <a:off x="1043608" y="980728"/>
          <a:ext cx="6984776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979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A44B57-8F51-4001-84CA-774CDDBBF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39A44B57-8F51-4001-84CA-774CDDBBF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39A44B57-8F51-4001-84CA-774CDDBBF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39A44B57-8F51-4001-84CA-774CDDBBF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39A44B57-8F51-4001-84CA-774CDDBBF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A1AC0B-A866-4F26-8050-C83857929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E4A1AC0B-A866-4F26-8050-C83857929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E4A1AC0B-A866-4F26-8050-C83857929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E4A1AC0B-A866-4F26-8050-C83857929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E4A1AC0B-A866-4F26-8050-C838579292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58AEBC-A1F9-4954-AA21-0C725CC55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1F58AEBC-A1F9-4954-AA21-0C725CC55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1F58AEBC-A1F9-4954-AA21-0C725CC55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1F58AEBC-A1F9-4954-AA21-0C725CC55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1F58AEBC-A1F9-4954-AA21-0C725CC55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3E927F-4E24-4CE0-B59B-3F4E92F3C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EE3E927F-4E24-4CE0-B59B-3F4E92F3C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EE3E927F-4E24-4CE0-B59B-3F4E92F3C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EE3E927F-4E24-4CE0-B59B-3F4E92F3C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EE3E927F-4E24-4CE0-B59B-3F4E92F3C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7BD787-005C-4495-BFA0-560189346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557BD787-005C-4495-BFA0-560189346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57BD787-005C-4495-BFA0-560189346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557BD787-005C-4495-BFA0-560189346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557BD787-005C-4495-BFA0-5601893462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683568" y="789637"/>
            <a:ext cx="1834867" cy="1100920"/>
            <a:chOff x="6138" y="1689675"/>
            <a:chExt cx="1834867" cy="1100920"/>
          </a:xfrm>
          <a:scene3d>
            <a:camera prst="orthographicFront"/>
            <a:lightRig rig="flat" dir="t"/>
          </a:scene3d>
        </p:grpSpPr>
        <p:sp>
          <p:nvSpPr>
            <p:cNvPr id="3" name="Zaoblený obdélník 2"/>
            <p:cNvSpPr/>
            <p:nvPr/>
          </p:nvSpPr>
          <p:spPr>
            <a:xfrm>
              <a:off x="6138" y="1689675"/>
              <a:ext cx="1834867" cy="1100920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Zaoblený obdélník 4"/>
            <p:cNvSpPr/>
            <p:nvPr/>
          </p:nvSpPr>
          <p:spPr>
            <a:xfrm>
              <a:off x="38383" y="1721920"/>
              <a:ext cx="1770377" cy="10364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900" b="1" kern="1200" dirty="0" smtClean="0">
                  <a:solidFill>
                    <a:schemeClr val="accent6">
                      <a:lumMod val="75000"/>
                    </a:schemeClr>
                  </a:solidFill>
                </a:rPr>
                <a:t>KOBYLA</a:t>
              </a:r>
              <a:endParaRPr lang="cs-CZ" sz="1900" b="1" kern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843808" y="675724"/>
            <a:ext cx="5290747" cy="924475"/>
          </a:xfrm>
        </p:spPr>
        <p:txBody>
          <a:bodyPr/>
          <a:lstStyle/>
          <a:p>
            <a:r>
              <a:rPr lang="cs-CZ" dirty="0" smtClean="0"/>
              <a:t>Znáš tuto písničku? Zazpívejte si ji!</a:t>
            </a:r>
            <a:endParaRPr lang="cs-CZ" dirty="0"/>
          </a:p>
        </p:txBody>
      </p:sp>
      <p:sp>
        <p:nvSpPr>
          <p:cNvPr id="7" name="Obdélník se zakulaceným příčným rohem 6"/>
          <p:cNvSpPr/>
          <p:nvPr/>
        </p:nvSpPr>
        <p:spPr>
          <a:xfrm>
            <a:off x="2771800" y="2708920"/>
            <a:ext cx="6120680" cy="374441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Dej kobylám to ti povídám,</a:t>
            </a:r>
          </a:p>
          <a:p>
            <a:pPr algn="ctr"/>
            <a:r>
              <a:rPr lang="cs-CZ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dej kobylám ovsa. </a:t>
            </a:r>
          </a:p>
          <a:p>
            <a:pPr algn="ctr"/>
            <a:r>
              <a:rPr lang="cs-CZ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Dej kobylám to ti povídám,</a:t>
            </a:r>
          </a:p>
          <a:p>
            <a:pPr algn="ctr"/>
            <a:r>
              <a:rPr lang="cs-CZ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dej kobylám ovsa.</a:t>
            </a:r>
          </a:p>
          <a:p>
            <a:pPr algn="ctr"/>
            <a:r>
              <a:rPr lang="cs-CZ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Až se ti napasou, </a:t>
            </a:r>
          </a:p>
          <a:p>
            <a:pPr algn="ctr"/>
            <a:r>
              <a:rPr lang="cs-CZ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domů tě ponesou,</a:t>
            </a:r>
          </a:p>
          <a:p>
            <a:pPr algn="ctr"/>
            <a:r>
              <a:rPr lang="cs-CZ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domů tě ponesou.</a:t>
            </a:r>
            <a:endParaRPr lang="cs-CZ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2880320" cy="223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8944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 příbuznými slovy vytvořte věty:</a:t>
            </a:r>
            <a:endParaRPr lang="cs-CZ" dirty="0"/>
          </a:p>
        </p:txBody>
      </p:sp>
      <p:sp>
        <p:nvSpPr>
          <p:cNvPr id="3" name="Mrak 2"/>
          <p:cNvSpPr/>
          <p:nvPr/>
        </p:nvSpPr>
        <p:spPr>
          <a:xfrm>
            <a:off x="179512" y="3057361"/>
            <a:ext cx="2664296" cy="1728192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KOBYLKA</a:t>
            </a:r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Mrak 3"/>
          <p:cNvSpPr/>
          <p:nvPr/>
        </p:nvSpPr>
        <p:spPr>
          <a:xfrm>
            <a:off x="547936" y="4941168"/>
            <a:ext cx="2664296" cy="1728192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KOBYLE</a:t>
            </a:r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Mrak 4"/>
          <p:cNvSpPr/>
          <p:nvPr/>
        </p:nvSpPr>
        <p:spPr>
          <a:xfrm>
            <a:off x="2699792" y="1722417"/>
            <a:ext cx="2664296" cy="1728192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KOBYLISY</a:t>
            </a:r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Mrak 5"/>
          <p:cNvSpPr/>
          <p:nvPr/>
        </p:nvSpPr>
        <p:spPr>
          <a:xfrm>
            <a:off x="3212232" y="3574022"/>
            <a:ext cx="2664296" cy="1728192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KOBYLY</a:t>
            </a:r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Mrak 6"/>
          <p:cNvSpPr/>
          <p:nvPr/>
        </p:nvSpPr>
        <p:spPr>
          <a:xfrm>
            <a:off x="5940152" y="4785553"/>
            <a:ext cx="2664296" cy="1728192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KOBYLKOU</a:t>
            </a:r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Mrak 7"/>
          <p:cNvSpPr/>
          <p:nvPr/>
        </p:nvSpPr>
        <p:spPr>
          <a:xfrm>
            <a:off x="5940152" y="2097730"/>
            <a:ext cx="2664296" cy="1728192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KOBYLNICE</a:t>
            </a:r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1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675724"/>
            <a:ext cx="7705959" cy="924475"/>
          </a:xfrm>
        </p:spPr>
        <p:txBody>
          <a:bodyPr/>
          <a:lstStyle/>
          <a:p>
            <a:r>
              <a:rPr lang="cs-CZ" dirty="0" smtClean="0"/>
              <a:t>Víš, jaké tři významy může mít slovo KOBYLKA? Obrázky ti napoví:</a:t>
            </a:r>
            <a:endParaRPr lang="cs-CZ" dirty="0"/>
          </a:p>
        </p:txBody>
      </p:sp>
      <p:pic>
        <p:nvPicPr>
          <p:cNvPr id="1027" name="Picture 3" descr="H:\Documents and Settings\blumja\Local Settings\Temporary Internet Files\Content.IE5\0WDWY95V\MC900438023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357298"/>
            <a:ext cx="2743200" cy="2743200"/>
          </a:xfrm>
          <a:prstGeom prst="rect">
            <a:avLst/>
          </a:prstGeom>
          <a:noFill/>
        </p:spPr>
      </p:pic>
      <p:pic>
        <p:nvPicPr>
          <p:cNvPr id="1028" name="Picture 4" descr="H:\Documents and Settings\blumja\Local Settings\Temporary Internet Files\Content.IE5\5H417UCZ\MP900382755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071678"/>
            <a:ext cx="3051407" cy="4271970"/>
          </a:xfrm>
          <a:prstGeom prst="rect">
            <a:avLst/>
          </a:prstGeom>
          <a:noFill/>
        </p:spPr>
      </p:pic>
      <p:pic>
        <p:nvPicPr>
          <p:cNvPr id="1029" name="Picture 5" descr="H:\Documents and Settings\blumja\Local Settings\Temporary Internet Files\Content.IE5\0WDWY95V\MP90040649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786190"/>
            <a:ext cx="3817183" cy="2528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746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Léto</Template>
  <TotalTime>149</TotalTime>
  <Words>278</Words>
  <Application>Microsoft Office PowerPoint</Application>
  <PresentationFormat>Předvádění na obrazovce (4:3)</PresentationFormat>
  <Paragraphs>57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Summer</vt:lpstr>
      <vt:lpstr>Tento vzdělávací materiál vznikl  v rámci projektu EU – peníze školám</vt:lpstr>
      <vt:lpstr>Vyjmenovaná slova po B</vt:lpstr>
      <vt:lpstr>Prezentace aplikace PowerPoint</vt:lpstr>
      <vt:lpstr>Prezentace aplikace PowerPoint</vt:lpstr>
      <vt:lpstr>Prezentace aplikace PowerPoint</vt:lpstr>
      <vt:lpstr>Prezentace aplikace PowerPoint</vt:lpstr>
      <vt:lpstr>Znáš tuto písničku? Zazpívejte si ji!</vt:lpstr>
      <vt:lpstr>S příbuznými slovy vytvořte věty:</vt:lpstr>
      <vt:lpstr>Víš, jaké tři významy může mít slovo KOBYLKA? Obrázky ti napoví:</vt:lpstr>
      <vt:lpstr>Pokus se vlastními slovy popsat toto zvíře. Obrázek ti pomůže:</vt:lpstr>
      <vt:lpstr>Víš, jak se nazývají tyto sporty?</vt:lpstr>
      <vt:lpstr>Prezentace aplikace PowerPoint</vt:lpstr>
      <vt:lpstr>Přibyslav je vlastní jméno, je to název města, proto  píšeme velké P!</vt:lpstr>
      <vt:lpstr>Zkuste odhadnout, kde leží Přibyslav:</vt:lpstr>
      <vt:lpstr>Název projektu: Objevujeme svět kolem nás Číslo projektu:CZ.1.07/1.4.00/21.2040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Vyjmenovaná slova po B</dc:title>
  <dc:creator>Jana Blumentritová</dc:creator>
  <cp:lastModifiedBy>R. Smyčková</cp:lastModifiedBy>
  <cp:revision>20</cp:revision>
  <dcterms:created xsi:type="dcterms:W3CDTF">2012-01-15T18:06:58Z</dcterms:created>
  <dcterms:modified xsi:type="dcterms:W3CDTF">2013-07-16T16:53:31Z</dcterms:modified>
</cp:coreProperties>
</file>