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58" r:id="rId4"/>
    <p:sldId id="261" r:id="rId5"/>
    <p:sldId id="260" r:id="rId6"/>
    <p:sldId id="262" r:id="rId7"/>
    <p:sldId id="263" r:id="rId8"/>
    <p:sldId id="273" r:id="rId9"/>
    <p:sldId id="264" r:id="rId10"/>
    <p:sldId id="272" r:id="rId11"/>
    <p:sldId id="265" r:id="rId12"/>
    <p:sldId id="270" r:id="rId13"/>
    <p:sldId id="271" r:id="rId14"/>
    <p:sldId id="267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90" autoAdjust="0"/>
    <p:restoredTop sz="94660"/>
  </p:normalViewPr>
  <p:slideViewPr>
    <p:cSldViewPr>
      <p:cViewPr varScale="1">
        <p:scale>
          <a:sx n="75" d="100"/>
          <a:sy n="7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0E8AB-BA07-4D59-A8CC-5765DA8AAD8B}" type="doc">
      <dgm:prSet loTypeId="urn:microsoft.com/office/officeart/2005/8/layout/process5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43C3D25-90F6-4F51-9F1C-FDBA1299312A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BÝT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AA6D13EE-4428-482F-9476-06F3EC5CF8F0}" type="parTrans" cxnId="{D76D775D-95F7-450B-81ED-B0DD9D5A489B}">
      <dgm:prSet/>
      <dgm:spPr/>
      <dgm:t>
        <a:bodyPr/>
        <a:lstStyle/>
        <a:p>
          <a:endParaRPr lang="cs-CZ"/>
        </a:p>
      </dgm:t>
    </dgm:pt>
    <dgm:pt modelId="{9E3519A2-DE26-49A2-A6F9-2E5C7E6535E5}" type="sibTrans" cxnId="{D76D775D-95F7-450B-81ED-B0DD9D5A489B}">
      <dgm:prSet/>
      <dgm:spPr/>
      <dgm:t>
        <a:bodyPr/>
        <a:lstStyle/>
        <a:p>
          <a:endParaRPr lang="cs-CZ"/>
        </a:p>
      </dgm:t>
    </dgm:pt>
    <dgm:pt modelId="{188100CC-2B25-4D41-826B-F31F754F3FB5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BYDLIT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13DA4ED9-8ED2-4FF7-9EBF-E64BE998C453}" type="parTrans" cxnId="{AFFAAF56-1128-4BEF-8044-997E17CF66DF}">
      <dgm:prSet/>
      <dgm:spPr/>
      <dgm:t>
        <a:bodyPr/>
        <a:lstStyle/>
        <a:p>
          <a:endParaRPr lang="cs-CZ"/>
        </a:p>
      </dgm:t>
    </dgm:pt>
    <dgm:pt modelId="{9F9BA8C7-A768-4B10-85D6-4C819139E91B}" type="sibTrans" cxnId="{AFFAAF56-1128-4BEF-8044-997E17CF66DF}">
      <dgm:prSet/>
      <dgm:spPr/>
      <dgm:t>
        <a:bodyPr/>
        <a:lstStyle/>
        <a:p>
          <a:endParaRPr lang="cs-CZ"/>
        </a:p>
      </dgm:t>
    </dgm:pt>
    <dgm:pt modelId="{8E0AF346-8534-4484-84CD-3A15F93F4851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OBYVATEL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8FA40AF7-1277-4AD6-A99D-6598D8549DF3}" type="parTrans" cxnId="{CD043273-05BC-4AEB-AF2B-F36EB124860D}">
      <dgm:prSet/>
      <dgm:spPr/>
      <dgm:t>
        <a:bodyPr/>
        <a:lstStyle/>
        <a:p>
          <a:endParaRPr lang="cs-CZ"/>
        </a:p>
      </dgm:t>
    </dgm:pt>
    <dgm:pt modelId="{43C73C39-6C14-4C4F-81A9-19A5C02D26CC}" type="sibTrans" cxnId="{CD043273-05BC-4AEB-AF2B-F36EB124860D}">
      <dgm:prSet/>
      <dgm:spPr/>
      <dgm:t>
        <a:bodyPr/>
        <a:lstStyle/>
        <a:p>
          <a:endParaRPr lang="cs-CZ"/>
        </a:p>
      </dgm:t>
    </dgm:pt>
    <dgm:pt modelId="{29D84DD9-34A0-441C-BE0A-11A350AB0353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BYT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909433EA-76F8-4412-9116-81CD8AA43C06}" type="parTrans" cxnId="{B49618A5-CE1B-4E6F-A670-636192ED108B}">
      <dgm:prSet/>
      <dgm:spPr/>
      <dgm:t>
        <a:bodyPr/>
        <a:lstStyle/>
        <a:p>
          <a:endParaRPr lang="cs-CZ"/>
        </a:p>
      </dgm:t>
    </dgm:pt>
    <dgm:pt modelId="{0D873A64-CA13-4592-B7AE-DD88BC1ECA2E}" type="sibTrans" cxnId="{B49618A5-CE1B-4E6F-A670-636192ED108B}">
      <dgm:prSet/>
      <dgm:spPr/>
      <dgm:t>
        <a:bodyPr/>
        <a:lstStyle/>
        <a:p>
          <a:endParaRPr lang="cs-CZ"/>
        </a:p>
      </dgm:t>
    </dgm:pt>
    <dgm:pt modelId="{071BB483-0104-4B00-BF3C-9C99F85375FE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PŘÍBYTEK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9DF9E08A-88A8-4A2B-94AE-8324DB2BEA8D}" type="parTrans" cxnId="{029EDE56-526A-4381-8B2B-E67D41A48714}">
      <dgm:prSet/>
      <dgm:spPr/>
      <dgm:t>
        <a:bodyPr/>
        <a:lstStyle/>
        <a:p>
          <a:endParaRPr lang="cs-CZ"/>
        </a:p>
      </dgm:t>
    </dgm:pt>
    <dgm:pt modelId="{154CCDC8-0300-4C51-8C4A-EDAAD1718BC2}" type="sibTrans" cxnId="{029EDE56-526A-4381-8B2B-E67D41A48714}">
      <dgm:prSet/>
      <dgm:spPr/>
      <dgm:t>
        <a:bodyPr/>
        <a:lstStyle/>
        <a:p>
          <a:endParaRPr lang="cs-CZ"/>
        </a:p>
      </dgm:t>
    </dgm:pt>
    <dgm:pt modelId="{642EAB4F-51EC-4B86-92A3-99AF78F43ADF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NÁBYTEK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CA8FE2E1-0FE3-423D-A4DB-3CB314C53277}" type="parTrans" cxnId="{4CA7DC63-DF8F-4A03-B3CC-8699E9A44BE6}">
      <dgm:prSet/>
      <dgm:spPr/>
      <dgm:t>
        <a:bodyPr/>
        <a:lstStyle/>
        <a:p>
          <a:endParaRPr lang="cs-CZ"/>
        </a:p>
      </dgm:t>
    </dgm:pt>
    <dgm:pt modelId="{796C3FCC-D689-4777-B5F7-61A94183BD3F}" type="sibTrans" cxnId="{4CA7DC63-DF8F-4A03-B3CC-8699E9A44BE6}">
      <dgm:prSet/>
      <dgm:spPr/>
      <dgm:t>
        <a:bodyPr/>
        <a:lstStyle/>
        <a:p>
          <a:endParaRPr lang="cs-CZ"/>
        </a:p>
      </dgm:t>
    </dgm:pt>
    <dgm:pt modelId="{0D148265-D8C9-447F-B4EF-597DB98E03F1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DOBYTEK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D9804D02-A8C4-4D9D-8D1A-F39B2EF88D36}" type="parTrans" cxnId="{031F16B9-04F4-473B-A3A2-63478360A425}">
      <dgm:prSet/>
      <dgm:spPr/>
      <dgm:t>
        <a:bodyPr/>
        <a:lstStyle/>
        <a:p>
          <a:endParaRPr lang="cs-CZ"/>
        </a:p>
      </dgm:t>
    </dgm:pt>
    <dgm:pt modelId="{067E7527-1655-4033-AC45-28C7C07809A7}" type="sibTrans" cxnId="{031F16B9-04F4-473B-A3A2-63478360A425}">
      <dgm:prSet/>
      <dgm:spPr/>
      <dgm:t>
        <a:bodyPr/>
        <a:lstStyle/>
        <a:p>
          <a:endParaRPr lang="cs-CZ"/>
        </a:p>
      </dgm:t>
    </dgm:pt>
    <dgm:pt modelId="{90440BCC-4973-4631-9C86-0EA8CE960923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OBYČEJ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471CDFEA-6BBF-4273-9255-1004AD4C950A}" type="parTrans" cxnId="{4A3EBC5D-6723-463D-9DA9-EA9EC941BDCD}">
      <dgm:prSet/>
      <dgm:spPr/>
      <dgm:t>
        <a:bodyPr/>
        <a:lstStyle/>
        <a:p>
          <a:endParaRPr lang="cs-CZ"/>
        </a:p>
      </dgm:t>
    </dgm:pt>
    <dgm:pt modelId="{00E67AC8-3EA7-4DF0-8098-F4C26BF65819}" type="sibTrans" cxnId="{4A3EBC5D-6723-463D-9DA9-EA9EC941BDCD}">
      <dgm:prSet/>
      <dgm:spPr/>
      <dgm:t>
        <a:bodyPr/>
        <a:lstStyle/>
        <a:p>
          <a:endParaRPr lang="cs-CZ"/>
        </a:p>
      </dgm:t>
    </dgm:pt>
    <dgm:pt modelId="{8FC0CE5B-4173-4035-AEE0-068EE095D09A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BYSTRÝ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188CCD87-7C6C-474F-B32F-0E323321B45F}" type="parTrans" cxnId="{FAD12ABA-ED9F-4CB4-9CE9-1897F625E245}">
      <dgm:prSet/>
      <dgm:spPr/>
      <dgm:t>
        <a:bodyPr/>
        <a:lstStyle/>
        <a:p>
          <a:endParaRPr lang="cs-CZ"/>
        </a:p>
      </dgm:t>
    </dgm:pt>
    <dgm:pt modelId="{4E4154B2-54FC-4443-9906-21C86B7329BD}" type="sibTrans" cxnId="{FAD12ABA-ED9F-4CB4-9CE9-1897F625E245}">
      <dgm:prSet/>
      <dgm:spPr/>
      <dgm:t>
        <a:bodyPr/>
        <a:lstStyle/>
        <a:p>
          <a:endParaRPr lang="cs-CZ"/>
        </a:p>
      </dgm:t>
    </dgm:pt>
    <dgm:pt modelId="{D92A3329-EC27-4C04-ABA3-776777D4DA29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BYLINA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E5283164-A6CF-4D5E-94BE-E92DCF009624}" type="parTrans" cxnId="{781BA4F0-5535-4860-AA44-1F3E96A4A7E2}">
      <dgm:prSet/>
      <dgm:spPr/>
      <dgm:t>
        <a:bodyPr/>
        <a:lstStyle/>
        <a:p>
          <a:endParaRPr lang="cs-CZ"/>
        </a:p>
      </dgm:t>
    </dgm:pt>
    <dgm:pt modelId="{9B751351-95DB-4996-9181-874821E5226D}" type="sibTrans" cxnId="{781BA4F0-5535-4860-AA44-1F3E96A4A7E2}">
      <dgm:prSet/>
      <dgm:spPr/>
      <dgm:t>
        <a:bodyPr/>
        <a:lstStyle/>
        <a:p>
          <a:endParaRPr lang="cs-CZ"/>
        </a:p>
      </dgm:t>
    </dgm:pt>
    <dgm:pt modelId="{F1962DDF-6D30-4509-A4E7-2B7F4C996386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KOBYLA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862CAED1-0478-4972-8322-7B9529E42E89}" type="parTrans" cxnId="{28D5410A-A3C5-447E-810C-1259B11DFD6B}">
      <dgm:prSet/>
      <dgm:spPr/>
      <dgm:t>
        <a:bodyPr/>
        <a:lstStyle/>
        <a:p>
          <a:endParaRPr lang="cs-CZ"/>
        </a:p>
      </dgm:t>
    </dgm:pt>
    <dgm:pt modelId="{BA51AB48-BCA6-4A6C-AA2C-B48FA1BF3A23}" type="sibTrans" cxnId="{28D5410A-A3C5-447E-810C-1259B11DFD6B}">
      <dgm:prSet/>
      <dgm:spPr/>
      <dgm:t>
        <a:bodyPr/>
        <a:lstStyle/>
        <a:p>
          <a:endParaRPr lang="cs-CZ"/>
        </a:p>
      </dgm:t>
    </dgm:pt>
    <dgm:pt modelId="{12602D5A-2D3F-441A-B6F4-8FB19F856E30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BÝK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1BAFBC76-31B7-4206-A65C-AC7158064930}" type="parTrans" cxnId="{AE482764-4E0E-4D95-81C3-91683A7FECD6}">
      <dgm:prSet/>
      <dgm:spPr/>
      <dgm:t>
        <a:bodyPr/>
        <a:lstStyle/>
        <a:p>
          <a:endParaRPr lang="cs-CZ"/>
        </a:p>
      </dgm:t>
    </dgm:pt>
    <dgm:pt modelId="{CB2620F6-A1DF-42AF-9D4C-0707FFB4C08E}" type="sibTrans" cxnId="{AE482764-4E0E-4D95-81C3-91683A7FECD6}">
      <dgm:prSet/>
      <dgm:spPr/>
      <dgm:t>
        <a:bodyPr/>
        <a:lstStyle/>
        <a:p>
          <a:endParaRPr lang="cs-CZ"/>
        </a:p>
      </dgm:t>
    </dgm:pt>
    <dgm:pt modelId="{15D8372B-1C9C-4EFF-996B-AFD34B73D1FB}">
      <dgm:prSet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PŘIBYSLAV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106EFABF-AF60-433F-8235-688D8121EDB5}" type="parTrans" cxnId="{80BC02B3-26B2-4C05-AB45-F3986B65B5CF}">
      <dgm:prSet/>
      <dgm:spPr/>
      <dgm:t>
        <a:bodyPr/>
        <a:lstStyle/>
        <a:p>
          <a:endParaRPr lang="cs-CZ"/>
        </a:p>
      </dgm:t>
    </dgm:pt>
    <dgm:pt modelId="{6A1CD37B-5788-4876-8079-5FCA838FA651}" type="sibTrans" cxnId="{80BC02B3-26B2-4C05-AB45-F3986B65B5CF}">
      <dgm:prSet/>
      <dgm:spPr/>
      <dgm:t>
        <a:bodyPr/>
        <a:lstStyle/>
        <a:p>
          <a:endParaRPr lang="cs-CZ"/>
        </a:p>
      </dgm:t>
    </dgm:pt>
    <dgm:pt modelId="{531CE821-C178-48F9-B996-E0DEE7396387}" type="pres">
      <dgm:prSet presAssocID="{09C0E8AB-BA07-4D59-A8CC-5765DA8AAD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DF29EB-2308-4CC7-B582-89CE9CFC8CC3}" type="pres">
      <dgm:prSet presAssocID="{843C3D25-90F6-4F51-9F1C-FDBA1299312A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8FB2B5-26E2-4BC3-982C-296B1194461D}" type="pres">
      <dgm:prSet presAssocID="{9E3519A2-DE26-49A2-A6F9-2E5C7E6535E5}" presName="sibTrans" presStyleLbl="sibTrans2D1" presStyleIdx="0" presStyleCnt="12"/>
      <dgm:spPr/>
      <dgm:t>
        <a:bodyPr/>
        <a:lstStyle/>
        <a:p>
          <a:endParaRPr lang="cs-CZ"/>
        </a:p>
      </dgm:t>
    </dgm:pt>
    <dgm:pt modelId="{919B6DCC-D372-4F8B-8E8E-BB04C630BADB}" type="pres">
      <dgm:prSet presAssocID="{9E3519A2-DE26-49A2-A6F9-2E5C7E6535E5}" presName="connectorText" presStyleLbl="sibTrans2D1" presStyleIdx="0" presStyleCnt="12"/>
      <dgm:spPr/>
      <dgm:t>
        <a:bodyPr/>
        <a:lstStyle/>
        <a:p>
          <a:endParaRPr lang="cs-CZ"/>
        </a:p>
      </dgm:t>
    </dgm:pt>
    <dgm:pt modelId="{CF4E39DD-A491-49B6-A5B7-80C96884C0F1}" type="pres">
      <dgm:prSet presAssocID="{188100CC-2B25-4D41-826B-F31F754F3FB5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FC4224-0239-4F14-A41A-35A637A38791}" type="pres">
      <dgm:prSet presAssocID="{9F9BA8C7-A768-4B10-85D6-4C819139E91B}" presName="sibTrans" presStyleLbl="sibTrans2D1" presStyleIdx="1" presStyleCnt="12"/>
      <dgm:spPr/>
      <dgm:t>
        <a:bodyPr/>
        <a:lstStyle/>
        <a:p>
          <a:endParaRPr lang="cs-CZ"/>
        </a:p>
      </dgm:t>
    </dgm:pt>
    <dgm:pt modelId="{57A1EFF3-F173-4F16-8A2E-30F9E51EB83F}" type="pres">
      <dgm:prSet presAssocID="{9F9BA8C7-A768-4B10-85D6-4C819139E91B}" presName="connectorText" presStyleLbl="sibTrans2D1" presStyleIdx="1" presStyleCnt="12"/>
      <dgm:spPr/>
      <dgm:t>
        <a:bodyPr/>
        <a:lstStyle/>
        <a:p>
          <a:endParaRPr lang="cs-CZ"/>
        </a:p>
      </dgm:t>
    </dgm:pt>
    <dgm:pt modelId="{9F91E8B0-6A5A-4121-A7DF-99C043487446}" type="pres">
      <dgm:prSet presAssocID="{8E0AF346-8534-4484-84CD-3A15F93F4851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F820B7-A283-412A-BECC-66AA4A8C5F62}" type="pres">
      <dgm:prSet presAssocID="{43C73C39-6C14-4C4F-81A9-19A5C02D26CC}" presName="sibTrans" presStyleLbl="sibTrans2D1" presStyleIdx="2" presStyleCnt="12"/>
      <dgm:spPr/>
      <dgm:t>
        <a:bodyPr/>
        <a:lstStyle/>
        <a:p>
          <a:endParaRPr lang="cs-CZ"/>
        </a:p>
      </dgm:t>
    </dgm:pt>
    <dgm:pt modelId="{A1FEE235-CB94-49F8-879D-7025375683D2}" type="pres">
      <dgm:prSet presAssocID="{43C73C39-6C14-4C4F-81A9-19A5C02D26CC}" presName="connectorText" presStyleLbl="sibTrans2D1" presStyleIdx="2" presStyleCnt="12"/>
      <dgm:spPr/>
      <dgm:t>
        <a:bodyPr/>
        <a:lstStyle/>
        <a:p>
          <a:endParaRPr lang="cs-CZ"/>
        </a:p>
      </dgm:t>
    </dgm:pt>
    <dgm:pt modelId="{77822A73-2B17-4AF7-82FB-F4217146BCD0}" type="pres">
      <dgm:prSet presAssocID="{29D84DD9-34A0-441C-BE0A-11A350AB0353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768EAF-3F0C-43DF-9164-1308C8CC3199}" type="pres">
      <dgm:prSet presAssocID="{0D873A64-CA13-4592-B7AE-DD88BC1ECA2E}" presName="sibTrans" presStyleLbl="sibTrans2D1" presStyleIdx="3" presStyleCnt="12"/>
      <dgm:spPr/>
      <dgm:t>
        <a:bodyPr/>
        <a:lstStyle/>
        <a:p>
          <a:endParaRPr lang="cs-CZ"/>
        </a:p>
      </dgm:t>
    </dgm:pt>
    <dgm:pt modelId="{1EA454D2-0C6F-470D-9303-3650F76C51BA}" type="pres">
      <dgm:prSet presAssocID="{0D873A64-CA13-4592-B7AE-DD88BC1ECA2E}" presName="connectorText" presStyleLbl="sibTrans2D1" presStyleIdx="3" presStyleCnt="12"/>
      <dgm:spPr/>
      <dgm:t>
        <a:bodyPr/>
        <a:lstStyle/>
        <a:p>
          <a:endParaRPr lang="cs-CZ"/>
        </a:p>
      </dgm:t>
    </dgm:pt>
    <dgm:pt modelId="{8E0BDCA3-7DB2-4E99-893C-0BA17A2C88BF}" type="pres">
      <dgm:prSet presAssocID="{071BB483-0104-4B00-BF3C-9C99F85375FE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2E997C-7487-4083-895E-5381DC5AC56E}" type="pres">
      <dgm:prSet presAssocID="{154CCDC8-0300-4C51-8C4A-EDAAD1718BC2}" presName="sibTrans" presStyleLbl="sibTrans2D1" presStyleIdx="4" presStyleCnt="12"/>
      <dgm:spPr/>
      <dgm:t>
        <a:bodyPr/>
        <a:lstStyle/>
        <a:p>
          <a:endParaRPr lang="cs-CZ"/>
        </a:p>
      </dgm:t>
    </dgm:pt>
    <dgm:pt modelId="{452370CB-8296-41D0-A6E1-4973BD54E600}" type="pres">
      <dgm:prSet presAssocID="{154CCDC8-0300-4C51-8C4A-EDAAD1718BC2}" presName="connectorText" presStyleLbl="sibTrans2D1" presStyleIdx="4" presStyleCnt="12"/>
      <dgm:spPr/>
      <dgm:t>
        <a:bodyPr/>
        <a:lstStyle/>
        <a:p>
          <a:endParaRPr lang="cs-CZ"/>
        </a:p>
      </dgm:t>
    </dgm:pt>
    <dgm:pt modelId="{B37D3731-CFC7-40AC-97A8-B0D1327EB0B0}" type="pres">
      <dgm:prSet presAssocID="{642EAB4F-51EC-4B86-92A3-99AF78F43ADF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8BA22-80A9-4374-9A36-7FC17661371F}" type="pres">
      <dgm:prSet presAssocID="{796C3FCC-D689-4777-B5F7-61A94183BD3F}" presName="sibTrans" presStyleLbl="sibTrans2D1" presStyleIdx="5" presStyleCnt="12"/>
      <dgm:spPr/>
      <dgm:t>
        <a:bodyPr/>
        <a:lstStyle/>
        <a:p>
          <a:endParaRPr lang="cs-CZ"/>
        </a:p>
      </dgm:t>
    </dgm:pt>
    <dgm:pt modelId="{D3A1A855-D310-4CE7-AB1A-1A20022FEF50}" type="pres">
      <dgm:prSet presAssocID="{796C3FCC-D689-4777-B5F7-61A94183BD3F}" presName="connectorText" presStyleLbl="sibTrans2D1" presStyleIdx="5" presStyleCnt="12"/>
      <dgm:spPr/>
      <dgm:t>
        <a:bodyPr/>
        <a:lstStyle/>
        <a:p>
          <a:endParaRPr lang="cs-CZ"/>
        </a:p>
      </dgm:t>
    </dgm:pt>
    <dgm:pt modelId="{CFBF20D6-86C0-4660-A2EB-E0002A5DE89D}" type="pres">
      <dgm:prSet presAssocID="{0D148265-D8C9-447F-B4EF-597DB98E03F1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C72B83-67A2-4F95-B52B-DE34FC1D7517}" type="pres">
      <dgm:prSet presAssocID="{067E7527-1655-4033-AC45-28C7C07809A7}" presName="sibTrans" presStyleLbl="sibTrans2D1" presStyleIdx="6" presStyleCnt="12"/>
      <dgm:spPr/>
      <dgm:t>
        <a:bodyPr/>
        <a:lstStyle/>
        <a:p>
          <a:endParaRPr lang="cs-CZ"/>
        </a:p>
      </dgm:t>
    </dgm:pt>
    <dgm:pt modelId="{51055816-C80A-4E8A-AEF6-AA22ECDEF855}" type="pres">
      <dgm:prSet presAssocID="{067E7527-1655-4033-AC45-28C7C07809A7}" presName="connectorText" presStyleLbl="sibTrans2D1" presStyleIdx="6" presStyleCnt="12"/>
      <dgm:spPr/>
      <dgm:t>
        <a:bodyPr/>
        <a:lstStyle/>
        <a:p>
          <a:endParaRPr lang="cs-CZ"/>
        </a:p>
      </dgm:t>
    </dgm:pt>
    <dgm:pt modelId="{F17A530B-2388-49A1-BBDC-867120E023E9}" type="pres">
      <dgm:prSet presAssocID="{90440BCC-4973-4631-9C86-0EA8CE960923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96BD81-81E0-4B47-B006-B2DCDB906963}" type="pres">
      <dgm:prSet presAssocID="{00E67AC8-3EA7-4DF0-8098-F4C26BF65819}" presName="sibTrans" presStyleLbl="sibTrans2D1" presStyleIdx="7" presStyleCnt="12"/>
      <dgm:spPr/>
      <dgm:t>
        <a:bodyPr/>
        <a:lstStyle/>
        <a:p>
          <a:endParaRPr lang="cs-CZ"/>
        </a:p>
      </dgm:t>
    </dgm:pt>
    <dgm:pt modelId="{B4D1889D-C7AB-4F35-AF40-E32148FBD021}" type="pres">
      <dgm:prSet presAssocID="{00E67AC8-3EA7-4DF0-8098-F4C26BF65819}" presName="connectorText" presStyleLbl="sibTrans2D1" presStyleIdx="7" presStyleCnt="12"/>
      <dgm:spPr/>
      <dgm:t>
        <a:bodyPr/>
        <a:lstStyle/>
        <a:p>
          <a:endParaRPr lang="cs-CZ"/>
        </a:p>
      </dgm:t>
    </dgm:pt>
    <dgm:pt modelId="{CF71DC0F-49A6-4AC0-ABED-3CBF19D70938}" type="pres">
      <dgm:prSet presAssocID="{8FC0CE5B-4173-4035-AEE0-068EE095D09A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03934D-87B8-4C50-9D65-233AAA5850ED}" type="pres">
      <dgm:prSet presAssocID="{4E4154B2-54FC-4443-9906-21C86B7329BD}" presName="sibTrans" presStyleLbl="sibTrans2D1" presStyleIdx="8" presStyleCnt="12"/>
      <dgm:spPr/>
      <dgm:t>
        <a:bodyPr/>
        <a:lstStyle/>
        <a:p>
          <a:endParaRPr lang="cs-CZ"/>
        </a:p>
      </dgm:t>
    </dgm:pt>
    <dgm:pt modelId="{063DDD97-3AFA-4CEA-9943-1A04E477BC40}" type="pres">
      <dgm:prSet presAssocID="{4E4154B2-54FC-4443-9906-21C86B7329BD}" presName="connectorText" presStyleLbl="sibTrans2D1" presStyleIdx="8" presStyleCnt="12"/>
      <dgm:spPr/>
      <dgm:t>
        <a:bodyPr/>
        <a:lstStyle/>
        <a:p>
          <a:endParaRPr lang="cs-CZ"/>
        </a:p>
      </dgm:t>
    </dgm:pt>
    <dgm:pt modelId="{9508D34E-EC34-4917-893B-DB631F5A8E32}" type="pres">
      <dgm:prSet presAssocID="{D92A3329-EC27-4C04-ABA3-776777D4DA29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6E93F6-0C30-4811-B9CD-271E8C66DB42}" type="pres">
      <dgm:prSet presAssocID="{9B751351-95DB-4996-9181-874821E5226D}" presName="sibTrans" presStyleLbl="sibTrans2D1" presStyleIdx="9" presStyleCnt="12"/>
      <dgm:spPr/>
      <dgm:t>
        <a:bodyPr/>
        <a:lstStyle/>
        <a:p>
          <a:endParaRPr lang="cs-CZ"/>
        </a:p>
      </dgm:t>
    </dgm:pt>
    <dgm:pt modelId="{9AAA2B4B-8BA8-499C-A11F-31368C9161A8}" type="pres">
      <dgm:prSet presAssocID="{9B751351-95DB-4996-9181-874821E5226D}" presName="connectorText" presStyleLbl="sibTrans2D1" presStyleIdx="9" presStyleCnt="12"/>
      <dgm:spPr/>
      <dgm:t>
        <a:bodyPr/>
        <a:lstStyle/>
        <a:p>
          <a:endParaRPr lang="cs-CZ"/>
        </a:p>
      </dgm:t>
    </dgm:pt>
    <dgm:pt modelId="{F9363FBD-9EF8-40FA-8E01-694104068C5B}" type="pres">
      <dgm:prSet presAssocID="{F1962DDF-6D30-4509-A4E7-2B7F4C996386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E1D4D7-94E4-4BCE-9D84-DC3D146D39CD}" type="pres">
      <dgm:prSet presAssocID="{BA51AB48-BCA6-4A6C-AA2C-B48FA1BF3A23}" presName="sibTrans" presStyleLbl="sibTrans2D1" presStyleIdx="10" presStyleCnt="12"/>
      <dgm:spPr/>
      <dgm:t>
        <a:bodyPr/>
        <a:lstStyle/>
        <a:p>
          <a:endParaRPr lang="cs-CZ"/>
        </a:p>
      </dgm:t>
    </dgm:pt>
    <dgm:pt modelId="{CC1C97DA-70D1-4596-AA30-0BED3CC0D6D2}" type="pres">
      <dgm:prSet presAssocID="{BA51AB48-BCA6-4A6C-AA2C-B48FA1BF3A23}" presName="connectorText" presStyleLbl="sibTrans2D1" presStyleIdx="10" presStyleCnt="12"/>
      <dgm:spPr/>
      <dgm:t>
        <a:bodyPr/>
        <a:lstStyle/>
        <a:p>
          <a:endParaRPr lang="cs-CZ"/>
        </a:p>
      </dgm:t>
    </dgm:pt>
    <dgm:pt modelId="{8B8E298E-BA09-4882-BDF9-F01CB5369CD1}" type="pres">
      <dgm:prSet presAssocID="{12602D5A-2D3F-441A-B6F4-8FB19F856E30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2ED1DE-73C6-4C7A-A2BB-C1E57DDAE7A7}" type="pres">
      <dgm:prSet presAssocID="{CB2620F6-A1DF-42AF-9D4C-0707FFB4C08E}" presName="sibTrans" presStyleLbl="sibTrans2D1" presStyleIdx="11" presStyleCnt="12"/>
      <dgm:spPr/>
      <dgm:t>
        <a:bodyPr/>
        <a:lstStyle/>
        <a:p>
          <a:endParaRPr lang="cs-CZ"/>
        </a:p>
      </dgm:t>
    </dgm:pt>
    <dgm:pt modelId="{4C1DEF4D-32E5-4F1A-8992-7022E7B87082}" type="pres">
      <dgm:prSet presAssocID="{CB2620F6-A1DF-42AF-9D4C-0707FFB4C08E}" presName="connectorText" presStyleLbl="sibTrans2D1" presStyleIdx="11" presStyleCnt="12"/>
      <dgm:spPr/>
      <dgm:t>
        <a:bodyPr/>
        <a:lstStyle/>
        <a:p>
          <a:endParaRPr lang="cs-CZ"/>
        </a:p>
      </dgm:t>
    </dgm:pt>
    <dgm:pt modelId="{64EB7046-A8D6-421E-9D36-0DA66992DB5B}" type="pres">
      <dgm:prSet presAssocID="{15D8372B-1C9C-4EFF-996B-AFD34B73D1FB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17D281-D332-483F-B04D-EF4CC2D5F9BC}" type="presOf" srcId="{29D84DD9-34A0-441C-BE0A-11A350AB0353}" destId="{77822A73-2B17-4AF7-82FB-F4217146BCD0}" srcOrd="0" destOrd="0" presId="urn:microsoft.com/office/officeart/2005/8/layout/process5"/>
    <dgm:cxn modelId="{8F5B9F3F-C049-4ED2-A65F-95E9F9C903B4}" type="presOf" srcId="{154CCDC8-0300-4C51-8C4A-EDAAD1718BC2}" destId="{C72E997C-7487-4083-895E-5381DC5AC56E}" srcOrd="0" destOrd="0" presId="urn:microsoft.com/office/officeart/2005/8/layout/process5"/>
    <dgm:cxn modelId="{43B0799C-5FD5-4C13-B7A4-254E886A1DE9}" type="presOf" srcId="{9B751351-95DB-4996-9181-874821E5226D}" destId="{096E93F6-0C30-4811-B9CD-271E8C66DB42}" srcOrd="0" destOrd="0" presId="urn:microsoft.com/office/officeart/2005/8/layout/process5"/>
    <dgm:cxn modelId="{781BA4F0-5535-4860-AA44-1F3E96A4A7E2}" srcId="{09C0E8AB-BA07-4D59-A8CC-5765DA8AAD8B}" destId="{D92A3329-EC27-4C04-ABA3-776777D4DA29}" srcOrd="9" destOrd="0" parTransId="{E5283164-A6CF-4D5E-94BE-E92DCF009624}" sibTransId="{9B751351-95DB-4996-9181-874821E5226D}"/>
    <dgm:cxn modelId="{D2984A59-F656-4E72-A2FA-364C18E579A9}" type="presOf" srcId="{9F9BA8C7-A768-4B10-85D6-4C819139E91B}" destId="{57A1EFF3-F173-4F16-8A2E-30F9E51EB83F}" srcOrd="1" destOrd="0" presId="urn:microsoft.com/office/officeart/2005/8/layout/process5"/>
    <dgm:cxn modelId="{C4A249E3-DD2E-470C-9A84-FA113F2F15C4}" type="presOf" srcId="{F1962DDF-6D30-4509-A4E7-2B7F4C996386}" destId="{F9363FBD-9EF8-40FA-8E01-694104068C5B}" srcOrd="0" destOrd="0" presId="urn:microsoft.com/office/officeart/2005/8/layout/process5"/>
    <dgm:cxn modelId="{6B60E7C7-2728-4448-90ED-922974EDCA6D}" type="presOf" srcId="{071BB483-0104-4B00-BF3C-9C99F85375FE}" destId="{8E0BDCA3-7DB2-4E99-893C-0BA17A2C88BF}" srcOrd="0" destOrd="0" presId="urn:microsoft.com/office/officeart/2005/8/layout/process5"/>
    <dgm:cxn modelId="{4A3EBC5D-6723-463D-9DA9-EA9EC941BDCD}" srcId="{09C0E8AB-BA07-4D59-A8CC-5765DA8AAD8B}" destId="{90440BCC-4973-4631-9C86-0EA8CE960923}" srcOrd="7" destOrd="0" parTransId="{471CDFEA-6BBF-4273-9255-1004AD4C950A}" sibTransId="{00E67AC8-3EA7-4DF0-8098-F4C26BF65819}"/>
    <dgm:cxn modelId="{364DB327-C687-4EB0-BB2F-5C3E12AC5E4E}" type="presOf" srcId="{188100CC-2B25-4D41-826B-F31F754F3FB5}" destId="{CF4E39DD-A491-49B6-A5B7-80C96884C0F1}" srcOrd="0" destOrd="0" presId="urn:microsoft.com/office/officeart/2005/8/layout/process5"/>
    <dgm:cxn modelId="{D6CE60A0-0AF0-42CE-AA94-5E67AA59FA9E}" type="presOf" srcId="{CB2620F6-A1DF-42AF-9D4C-0707FFB4C08E}" destId="{4C1DEF4D-32E5-4F1A-8992-7022E7B87082}" srcOrd="1" destOrd="0" presId="urn:microsoft.com/office/officeart/2005/8/layout/process5"/>
    <dgm:cxn modelId="{F6B0C15B-5F92-4F29-B722-C9454467B9E7}" type="presOf" srcId="{9E3519A2-DE26-49A2-A6F9-2E5C7E6535E5}" destId="{919B6DCC-D372-4F8B-8E8E-BB04C630BADB}" srcOrd="1" destOrd="0" presId="urn:microsoft.com/office/officeart/2005/8/layout/process5"/>
    <dgm:cxn modelId="{B9C2FE8E-FC9A-4A6A-889C-60F22E573BB1}" type="presOf" srcId="{4E4154B2-54FC-4443-9906-21C86B7329BD}" destId="{8E03934D-87B8-4C50-9D65-233AAA5850ED}" srcOrd="0" destOrd="0" presId="urn:microsoft.com/office/officeart/2005/8/layout/process5"/>
    <dgm:cxn modelId="{AEBE9932-16D6-4939-85B9-E0F713C3FA9D}" type="presOf" srcId="{09C0E8AB-BA07-4D59-A8CC-5765DA8AAD8B}" destId="{531CE821-C178-48F9-B996-E0DEE7396387}" srcOrd="0" destOrd="0" presId="urn:microsoft.com/office/officeart/2005/8/layout/process5"/>
    <dgm:cxn modelId="{6B8B146D-A9A9-4DF9-AD05-667134117CAA}" type="presOf" srcId="{843C3D25-90F6-4F51-9F1C-FDBA1299312A}" destId="{EDDF29EB-2308-4CC7-B582-89CE9CFC8CC3}" srcOrd="0" destOrd="0" presId="urn:microsoft.com/office/officeart/2005/8/layout/process5"/>
    <dgm:cxn modelId="{9B605549-F9B0-4C43-B4C4-F392F6CA1A66}" type="presOf" srcId="{0D148265-D8C9-447F-B4EF-597DB98E03F1}" destId="{CFBF20D6-86C0-4660-A2EB-E0002A5DE89D}" srcOrd="0" destOrd="0" presId="urn:microsoft.com/office/officeart/2005/8/layout/process5"/>
    <dgm:cxn modelId="{80BC02B3-26B2-4C05-AB45-F3986B65B5CF}" srcId="{09C0E8AB-BA07-4D59-A8CC-5765DA8AAD8B}" destId="{15D8372B-1C9C-4EFF-996B-AFD34B73D1FB}" srcOrd="12" destOrd="0" parTransId="{106EFABF-AF60-433F-8235-688D8121EDB5}" sibTransId="{6A1CD37B-5788-4876-8079-5FCA838FA651}"/>
    <dgm:cxn modelId="{A209EFB1-E6C9-40B9-9A4A-FF1027C36362}" type="presOf" srcId="{9B751351-95DB-4996-9181-874821E5226D}" destId="{9AAA2B4B-8BA8-499C-A11F-31368C9161A8}" srcOrd="1" destOrd="0" presId="urn:microsoft.com/office/officeart/2005/8/layout/process5"/>
    <dgm:cxn modelId="{148A5B31-361A-4289-8EF0-438A0C41870B}" type="presOf" srcId="{154CCDC8-0300-4C51-8C4A-EDAAD1718BC2}" destId="{452370CB-8296-41D0-A6E1-4973BD54E600}" srcOrd="1" destOrd="0" presId="urn:microsoft.com/office/officeart/2005/8/layout/process5"/>
    <dgm:cxn modelId="{E3700690-7700-47B5-B8DA-B2482D552602}" type="presOf" srcId="{90440BCC-4973-4631-9C86-0EA8CE960923}" destId="{F17A530B-2388-49A1-BBDC-867120E023E9}" srcOrd="0" destOrd="0" presId="urn:microsoft.com/office/officeart/2005/8/layout/process5"/>
    <dgm:cxn modelId="{B1E5CCFC-5FF7-4E98-A965-91524F65DBCC}" type="presOf" srcId="{43C73C39-6C14-4C4F-81A9-19A5C02D26CC}" destId="{DBF820B7-A283-412A-BECC-66AA4A8C5F62}" srcOrd="0" destOrd="0" presId="urn:microsoft.com/office/officeart/2005/8/layout/process5"/>
    <dgm:cxn modelId="{8CCFF655-C21E-432A-9119-BFB52BFD273F}" type="presOf" srcId="{796C3FCC-D689-4777-B5F7-61A94183BD3F}" destId="{D3A1A855-D310-4CE7-AB1A-1A20022FEF50}" srcOrd="1" destOrd="0" presId="urn:microsoft.com/office/officeart/2005/8/layout/process5"/>
    <dgm:cxn modelId="{78C76771-EA0D-430F-9B8A-C16DEA88CB81}" type="presOf" srcId="{12602D5A-2D3F-441A-B6F4-8FB19F856E30}" destId="{8B8E298E-BA09-4882-BDF9-F01CB5369CD1}" srcOrd="0" destOrd="0" presId="urn:microsoft.com/office/officeart/2005/8/layout/process5"/>
    <dgm:cxn modelId="{029EDE56-526A-4381-8B2B-E67D41A48714}" srcId="{09C0E8AB-BA07-4D59-A8CC-5765DA8AAD8B}" destId="{071BB483-0104-4B00-BF3C-9C99F85375FE}" srcOrd="4" destOrd="0" parTransId="{9DF9E08A-88A8-4A2B-94AE-8324DB2BEA8D}" sibTransId="{154CCDC8-0300-4C51-8C4A-EDAAD1718BC2}"/>
    <dgm:cxn modelId="{28D5410A-A3C5-447E-810C-1259B11DFD6B}" srcId="{09C0E8AB-BA07-4D59-A8CC-5765DA8AAD8B}" destId="{F1962DDF-6D30-4509-A4E7-2B7F4C996386}" srcOrd="10" destOrd="0" parTransId="{862CAED1-0478-4972-8322-7B9529E42E89}" sibTransId="{BA51AB48-BCA6-4A6C-AA2C-B48FA1BF3A23}"/>
    <dgm:cxn modelId="{C4849524-6CB8-44FA-B4A4-C2E7B3D1717C}" type="presOf" srcId="{43C73C39-6C14-4C4F-81A9-19A5C02D26CC}" destId="{A1FEE235-CB94-49F8-879D-7025375683D2}" srcOrd="1" destOrd="0" presId="urn:microsoft.com/office/officeart/2005/8/layout/process5"/>
    <dgm:cxn modelId="{FAD12ABA-ED9F-4CB4-9CE9-1897F625E245}" srcId="{09C0E8AB-BA07-4D59-A8CC-5765DA8AAD8B}" destId="{8FC0CE5B-4173-4035-AEE0-068EE095D09A}" srcOrd="8" destOrd="0" parTransId="{188CCD87-7C6C-474F-B32F-0E323321B45F}" sibTransId="{4E4154B2-54FC-4443-9906-21C86B7329BD}"/>
    <dgm:cxn modelId="{6409A813-0D88-46A6-AB81-027735456038}" type="presOf" srcId="{15D8372B-1C9C-4EFF-996B-AFD34B73D1FB}" destId="{64EB7046-A8D6-421E-9D36-0DA66992DB5B}" srcOrd="0" destOrd="0" presId="urn:microsoft.com/office/officeart/2005/8/layout/process5"/>
    <dgm:cxn modelId="{1B0A6E36-7ABC-4D4F-9393-61985D34F26C}" type="presOf" srcId="{D92A3329-EC27-4C04-ABA3-776777D4DA29}" destId="{9508D34E-EC34-4917-893B-DB631F5A8E32}" srcOrd="0" destOrd="0" presId="urn:microsoft.com/office/officeart/2005/8/layout/process5"/>
    <dgm:cxn modelId="{031F16B9-04F4-473B-A3A2-63478360A425}" srcId="{09C0E8AB-BA07-4D59-A8CC-5765DA8AAD8B}" destId="{0D148265-D8C9-447F-B4EF-597DB98E03F1}" srcOrd="6" destOrd="0" parTransId="{D9804D02-A8C4-4D9D-8D1A-F39B2EF88D36}" sibTransId="{067E7527-1655-4033-AC45-28C7C07809A7}"/>
    <dgm:cxn modelId="{4CA7DC63-DF8F-4A03-B3CC-8699E9A44BE6}" srcId="{09C0E8AB-BA07-4D59-A8CC-5765DA8AAD8B}" destId="{642EAB4F-51EC-4B86-92A3-99AF78F43ADF}" srcOrd="5" destOrd="0" parTransId="{CA8FE2E1-0FE3-423D-A4DB-3CB314C53277}" sibTransId="{796C3FCC-D689-4777-B5F7-61A94183BD3F}"/>
    <dgm:cxn modelId="{EDACF38B-B772-4B5F-AA9C-45B6A96BB6F9}" type="presOf" srcId="{8FC0CE5B-4173-4035-AEE0-068EE095D09A}" destId="{CF71DC0F-49A6-4AC0-ABED-3CBF19D70938}" srcOrd="0" destOrd="0" presId="urn:microsoft.com/office/officeart/2005/8/layout/process5"/>
    <dgm:cxn modelId="{31A7E036-0309-4808-97DF-304EC7A0F640}" type="presOf" srcId="{796C3FCC-D689-4777-B5F7-61A94183BD3F}" destId="{29C8BA22-80A9-4374-9A36-7FC17661371F}" srcOrd="0" destOrd="0" presId="urn:microsoft.com/office/officeart/2005/8/layout/process5"/>
    <dgm:cxn modelId="{341A6CFA-773B-4012-ACF2-ECD077713AAB}" type="presOf" srcId="{642EAB4F-51EC-4B86-92A3-99AF78F43ADF}" destId="{B37D3731-CFC7-40AC-97A8-B0D1327EB0B0}" srcOrd="0" destOrd="0" presId="urn:microsoft.com/office/officeart/2005/8/layout/process5"/>
    <dgm:cxn modelId="{09F9B066-202D-4083-A165-4AEEC239176D}" type="presOf" srcId="{0D873A64-CA13-4592-B7AE-DD88BC1ECA2E}" destId="{1EA454D2-0C6F-470D-9303-3650F76C51BA}" srcOrd="1" destOrd="0" presId="urn:microsoft.com/office/officeart/2005/8/layout/process5"/>
    <dgm:cxn modelId="{07515867-CD56-45F8-9DF2-CF9C45FA3FD7}" type="presOf" srcId="{BA51AB48-BCA6-4A6C-AA2C-B48FA1BF3A23}" destId="{00E1D4D7-94E4-4BCE-9D84-DC3D146D39CD}" srcOrd="0" destOrd="0" presId="urn:microsoft.com/office/officeart/2005/8/layout/process5"/>
    <dgm:cxn modelId="{5F3F2A3E-A09B-4C54-8285-161CCEBFF863}" type="presOf" srcId="{9E3519A2-DE26-49A2-A6F9-2E5C7E6535E5}" destId="{D48FB2B5-26E2-4BC3-982C-296B1194461D}" srcOrd="0" destOrd="0" presId="urn:microsoft.com/office/officeart/2005/8/layout/process5"/>
    <dgm:cxn modelId="{89DD4B3F-AD89-4631-B6AD-DDF65325657B}" type="presOf" srcId="{067E7527-1655-4033-AC45-28C7C07809A7}" destId="{51055816-C80A-4E8A-AEF6-AA22ECDEF855}" srcOrd="1" destOrd="0" presId="urn:microsoft.com/office/officeart/2005/8/layout/process5"/>
    <dgm:cxn modelId="{2502F3EB-5D5B-4AA3-AB03-BCCF4A28DD49}" type="presOf" srcId="{4E4154B2-54FC-4443-9906-21C86B7329BD}" destId="{063DDD97-3AFA-4CEA-9943-1A04E477BC40}" srcOrd="1" destOrd="0" presId="urn:microsoft.com/office/officeart/2005/8/layout/process5"/>
    <dgm:cxn modelId="{AE482764-4E0E-4D95-81C3-91683A7FECD6}" srcId="{09C0E8AB-BA07-4D59-A8CC-5765DA8AAD8B}" destId="{12602D5A-2D3F-441A-B6F4-8FB19F856E30}" srcOrd="11" destOrd="0" parTransId="{1BAFBC76-31B7-4206-A65C-AC7158064930}" sibTransId="{CB2620F6-A1DF-42AF-9D4C-0707FFB4C08E}"/>
    <dgm:cxn modelId="{160BFF8B-D217-485D-BA5B-99DD77C27F71}" type="presOf" srcId="{CB2620F6-A1DF-42AF-9D4C-0707FFB4C08E}" destId="{8F2ED1DE-73C6-4C7A-A2BB-C1E57DDAE7A7}" srcOrd="0" destOrd="0" presId="urn:microsoft.com/office/officeart/2005/8/layout/process5"/>
    <dgm:cxn modelId="{F47199A5-068D-43B1-8AF2-95C01B39F484}" type="presOf" srcId="{00E67AC8-3EA7-4DF0-8098-F4C26BF65819}" destId="{B4D1889D-C7AB-4F35-AF40-E32148FBD021}" srcOrd="1" destOrd="0" presId="urn:microsoft.com/office/officeart/2005/8/layout/process5"/>
    <dgm:cxn modelId="{B49618A5-CE1B-4E6F-A670-636192ED108B}" srcId="{09C0E8AB-BA07-4D59-A8CC-5765DA8AAD8B}" destId="{29D84DD9-34A0-441C-BE0A-11A350AB0353}" srcOrd="3" destOrd="0" parTransId="{909433EA-76F8-4412-9116-81CD8AA43C06}" sibTransId="{0D873A64-CA13-4592-B7AE-DD88BC1ECA2E}"/>
    <dgm:cxn modelId="{E3455973-C027-4632-A103-DA14C778ED8E}" type="presOf" srcId="{BA51AB48-BCA6-4A6C-AA2C-B48FA1BF3A23}" destId="{CC1C97DA-70D1-4596-AA30-0BED3CC0D6D2}" srcOrd="1" destOrd="0" presId="urn:microsoft.com/office/officeart/2005/8/layout/process5"/>
    <dgm:cxn modelId="{F98E7250-2E19-4CF6-BF5C-99978B9A69B9}" type="presOf" srcId="{8E0AF346-8534-4484-84CD-3A15F93F4851}" destId="{9F91E8B0-6A5A-4121-A7DF-99C043487446}" srcOrd="0" destOrd="0" presId="urn:microsoft.com/office/officeart/2005/8/layout/process5"/>
    <dgm:cxn modelId="{67ABA11C-24D1-460A-946C-9195A6CDA7B8}" type="presOf" srcId="{9F9BA8C7-A768-4B10-85D6-4C819139E91B}" destId="{8EFC4224-0239-4F14-A41A-35A637A38791}" srcOrd="0" destOrd="0" presId="urn:microsoft.com/office/officeart/2005/8/layout/process5"/>
    <dgm:cxn modelId="{BDF402C5-AB75-4718-8FEC-C0BCC1D99C23}" type="presOf" srcId="{00E67AC8-3EA7-4DF0-8098-F4C26BF65819}" destId="{3A96BD81-81E0-4B47-B006-B2DCDB906963}" srcOrd="0" destOrd="0" presId="urn:microsoft.com/office/officeart/2005/8/layout/process5"/>
    <dgm:cxn modelId="{CD043273-05BC-4AEB-AF2B-F36EB124860D}" srcId="{09C0E8AB-BA07-4D59-A8CC-5765DA8AAD8B}" destId="{8E0AF346-8534-4484-84CD-3A15F93F4851}" srcOrd="2" destOrd="0" parTransId="{8FA40AF7-1277-4AD6-A99D-6598D8549DF3}" sibTransId="{43C73C39-6C14-4C4F-81A9-19A5C02D26CC}"/>
    <dgm:cxn modelId="{B863CE21-384A-482B-A4CD-BA29C035F47A}" type="presOf" srcId="{0D873A64-CA13-4592-B7AE-DD88BC1ECA2E}" destId="{CF768EAF-3F0C-43DF-9164-1308C8CC3199}" srcOrd="0" destOrd="0" presId="urn:microsoft.com/office/officeart/2005/8/layout/process5"/>
    <dgm:cxn modelId="{AFFAAF56-1128-4BEF-8044-997E17CF66DF}" srcId="{09C0E8AB-BA07-4D59-A8CC-5765DA8AAD8B}" destId="{188100CC-2B25-4D41-826B-F31F754F3FB5}" srcOrd="1" destOrd="0" parTransId="{13DA4ED9-8ED2-4FF7-9EBF-E64BE998C453}" sibTransId="{9F9BA8C7-A768-4B10-85D6-4C819139E91B}"/>
    <dgm:cxn modelId="{D76D775D-95F7-450B-81ED-B0DD9D5A489B}" srcId="{09C0E8AB-BA07-4D59-A8CC-5765DA8AAD8B}" destId="{843C3D25-90F6-4F51-9F1C-FDBA1299312A}" srcOrd="0" destOrd="0" parTransId="{AA6D13EE-4428-482F-9476-06F3EC5CF8F0}" sibTransId="{9E3519A2-DE26-49A2-A6F9-2E5C7E6535E5}"/>
    <dgm:cxn modelId="{B517F152-EA4D-466E-9862-F499DCC80580}" type="presOf" srcId="{067E7527-1655-4033-AC45-28C7C07809A7}" destId="{A5C72B83-67A2-4F95-B52B-DE34FC1D7517}" srcOrd="0" destOrd="0" presId="urn:microsoft.com/office/officeart/2005/8/layout/process5"/>
    <dgm:cxn modelId="{2228EE8A-1066-4A5E-B34B-A407433366C8}" type="presParOf" srcId="{531CE821-C178-48F9-B996-E0DEE7396387}" destId="{EDDF29EB-2308-4CC7-B582-89CE9CFC8CC3}" srcOrd="0" destOrd="0" presId="urn:microsoft.com/office/officeart/2005/8/layout/process5"/>
    <dgm:cxn modelId="{51E7E2A6-D04A-4B9A-8612-C9CE78318A29}" type="presParOf" srcId="{531CE821-C178-48F9-B996-E0DEE7396387}" destId="{D48FB2B5-26E2-4BC3-982C-296B1194461D}" srcOrd="1" destOrd="0" presId="urn:microsoft.com/office/officeart/2005/8/layout/process5"/>
    <dgm:cxn modelId="{B24C1CB1-2D73-4623-9333-82FACD0965B8}" type="presParOf" srcId="{D48FB2B5-26E2-4BC3-982C-296B1194461D}" destId="{919B6DCC-D372-4F8B-8E8E-BB04C630BADB}" srcOrd="0" destOrd="0" presId="urn:microsoft.com/office/officeart/2005/8/layout/process5"/>
    <dgm:cxn modelId="{EA86BC60-0AD8-4C44-B7B4-B121A6E5C04A}" type="presParOf" srcId="{531CE821-C178-48F9-B996-E0DEE7396387}" destId="{CF4E39DD-A491-49B6-A5B7-80C96884C0F1}" srcOrd="2" destOrd="0" presId="urn:microsoft.com/office/officeart/2005/8/layout/process5"/>
    <dgm:cxn modelId="{61E5489F-EF94-4A5A-9816-5E047B543916}" type="presParOf" srcId="{531CE821-C178-48F9-B996-E0DEE7396387}" destId="{8EFC4224-0239-4F14-A41A-35A637A38791}" srcOrd="3" destOrd="0" presId="urn:microsoft.com/office/officeart/2005/8/layout/process5"/>
    <dgm:cxn modelId="{F5B56771-E535-4696-967B-5472B0DAEF01}" type="presParOf" srcId="{8EFC4224-0239-4F14-A41A-35A637A38791}" destId="{57A1EFF3-F173-4F16-8A2E-30F9E51EB83F}" srcOrd="0" destOrd="0" presId="urn:microsoft.com/office/officeart/2005/8/layout/process5"/>
    <dgm:cxn modelId="{190CFC67-DC40-4A3F-9DC8-737089B6B7D3}" type="presParOf" srcId="{531CE821-C178-48F9-B996-E0DEE7396387}" destId="{9F91E8B0-6A5A-4121-A7DF-99C043487446}" srcOrd="4" destOrd="0" presId="urn:microsoft.com/office/officeart/2005/8/layout/process5"/>
    <dgm:cxn modelId="{9D91F978-B051-4736-9EC5-F31650D43CC3}" type="presParOf" srcId="{531CE821-C178-48F9-B996-E0DEE7396387}" destId="{DBF820B7-A283-412A-BECC-66AA4A8C5F62}" srcOrd="5" destOrd="0" presId="urn:microsoft.com/office/officeart/2005/8/layout/process5"/>
    <dgm:cxn modelId="{68269427-5C5F-44B2-924F-606229A34491}" type="presParOf" srcId="{DBF820B7-A283-412A-BECC-66AA4A8C5F62}" destId="{A1FEE235-CB94-49F8-879D-7025375683D2}" srcOrd="0" destOrd="0" presId="urn:microsoft.com/office/officeart/2005/8/layout/process5"/>
    <dgm:cxn modelId="{2A7CBDAF-60D8-4D88-BCB0-ADBBD7EC0D40}" type="presParOf" srcId="{531CE821-C178-48F9-B996-E0DEE7396387}" destId="{77822A73-2B17-4AF7-82FB-F4217146BCD0}" srcOrd="6" destOrd="0" presId="urn:microsoft.com/office/officeart/2005/8/layout/process5"/>
    <dgm:cxn modelId="{EBCB2C43-B333-4E0F-974C-A9AF091DAF96}" type="presParOf" srcId="{531CE821-C178-48F9-B996-E0DEE7396387}" destId="{CF768EAF-3F0C-43DF-9164-1308C8CC3199}" srcOrd="7" destOrd="0" presId="urn:microsoft.com/office/officeart/2005/8/layout/process5"/>
    <dgm:cxn modelId="{7AC35939-96FE-4E83-A0D6-CDAA16CF402E}" type="presParOf" srcId="{CF768EAF-3F0C-43DF-9164-1308C8CC3199}" destId="{1EA454D2-0C6F-470D-9303-3650F76C51BA}" srcOrd="0" destOrd="0" presId="urn:microsoft.com/office/officeart/2005/8/layout/process5"/>
    <dgm:cxn modelId="{19116E23-A513-47C3-999B-B3BDF48AD799}" type="presParOf" srcId="{531CE821-C178-48F9-B996-E0DEE7396387}" destId="{8E0BDCA3-7DB2-4E99-893C-0BA17A2C88BF}" srcOrd="8" destOrd="0" presId="urn:microsoft.com/office/officeart/2005/8/layout/process5"/>
    <dgm:cxn modelId="{DDC8A6B3-396A-4D86-9AC8-91C2ACE778CB}" type="presParOf" srcId="{531CE821-C178-48F9-B996-E0DEE7396387}" destId="{C72E997C-7487-4083-895E-5381DC5AC56E}" srcOrd="9" destOrd="0" presId="urn:microsoft.com/office/officeart/2005/8/layout/process5"/>
    <dgm:cxn modelId="{3104B173-1F90-4633-BE04-0EAD5A1A0D2B}" type="presParOf" srcId="{C72E997C-7487-4083-895E-5381DC5AC56E}" destId="{452370CB-8296-41D0-A6E1-4973BD54E600}" srcOrd="0" destOrd="0" presId="urn:microsoft.com/office/officeart/2005/8/layout/process5"/>
    <dgm:cxn modelId="{28706AEF-E90F-4433-8CB4-67B7CEDBC33C}" type="presParOf" srcId="{531CE821-C178-48F9-B996-E0DEE7396387}" destId="{B37D3731-CFC7-40AC-97A8-B0D1327EB0B0}" srcOrd="10" destOrd="0" presId="urn:microsoft.com/office/officeart/2005/8/layout/process5"/>
    <dgm:cxn modelId="{0CFC97D8-87D6-4570-A139-4E162966B1C1}" type="presParOf" srcId="{531CE821-C178-48F9-B996-E0DEE7396387}" destId="{29C8BA22-80A9-4374-9A36-7FC17661371F}" srcOrd="11" destOrd="0" presId="urn:microsoft.com/office/officeart/2005/8/layout/process5"/>
    <dgm:cxn modelId="{838A57BC-AA8C-4529-A660-9AFDE1A0D563}" type="presParOf" srcId="{29C8BA22-80A9-4374-9A36-7FC17661371F}" destId="{D3A1A855-D310-4CE7-AB1A-1A20022FEF50}" srcOrd="0" destOrd="0" presId="urn:microsoft.com/office/officeart/2005/8/layout/process5"/>
    <dgm:cxn modelId="{9C1EDD94-7C95-4A46-9B52-E03FD34B6425}" type="presParOf" srcId="{531CE821-C178-48F9-B996-E0DEE7396387}" destId="{CFBF20D6-86C0-4660-A2EB-E0002A5DE89D}" srcOrd="12" destOrd="0" presId="urn:microsoft.com/office/officeart/2005/8/layout/process5"/>
    <dgm:cxn modelId="{F23BD959-9FEE-404C-B936-635A3A1F52F5}" type="presParOf" srcId="{531CE821-C178-48F9-B996-E0DEE7396387}" destId="{A5C72B83-67A2-4F95-B52B-DE34FC1D7517}" srcOrd="13" destOrd="0" presId="urn:microsoft.com/office/officeart/2005/8/layout/process5"/>
    <dgm:cxn modelId="{59BFE712-7628-4BF8-865B-92E6D772550A}" type="presParOf" srcId="{A5C72B83-67A2-4F95-B52B-DE34FC1D7517}" destId="{51055816-C80A-4E8A-AEF6-AA22ECDEF855}" srcOrd="0" destOrd="0" presId="urn:microsoft.com/office/officeart/2005/8/layout/process5"/>
    <dgm:cxn modelId="{F5E122BC-3E39-4A2C-9AB2-196752DAE1AD}" type="presParOf" srcId="{531CE821-C178-48F9-B996-E0DEE7396387}" destId="{F17A530B-2388-49A1-BBDC-867120E023E9}" srcOrd="14" destOrd="0" presId="urn:microsoft.com/office/officeart/2005/8/layout/process5"/>
    <dgm:cxn modelId="{7FFD65AD-DDDE-457B-966A-0B3B8048A4D2}" type="presParOf" srcId="{531CE821-C178-48F9-B996-E0DEE7396387}" destId="{3A96BD81-81E0-4B47-B006-B2DCDB906963}" srcOrd="15" destOrd="0" presId="urn:microsoft.com/office/officeart/2005/8/layout/process5"/>
    <dgm:cxn modelId="{5809EF13-710D-4CC7-BF30-F1C3DCC860DB}" type="presParOf" srcId="{3A96BD81-81E0-4B47-B006-B2DCDB906963}" destId="{B4D1889D-C7AB-4F35-AF40-E32148FBD021}" srcOrd="0" destOrd="0" presId="urn:microsoft.com/office/officeart/2005/8/layout/process5"/>
    <dgm:cxn modelId="{0B98560B-932C-4151-9020-3DA886968045}" type="presParOf" srcId="{531CE821-C178-48F9-B996-E0DEE7396387}" destId="{CF71DC0F-49A6-4AC0-ABED-3CBF19D70938}" srcOrd="16" destOrd="0" presId="urn:microsoft.com/office/officeart/2005/8/layout/process5"/>
    <dgm:cxn modelId="{362A6B28-3A15-4545-82F3-C4B1F52670E2}" type="presParOf" srcId="{531CE821-C178-48F9-B996-E0DEE7396387}" destId="{8E03934D-87B8-4C50-9D65-233AAA5850ED}" srcOrd="17" destOrd="0" presId="urn:microsoft.com/office/officeart/2005/8/layout/process5"/>
    <dgm:cxn modelId="{3EC987E3-EA57-46D4-8F81-104B3AF25464}" type="presParOf" srcId="{8E03934D-87B8-4C50-9D65-233AAA5850ED}" destId="{063DDD97-3AFA-4CEA-9943-1A04E477BC40}" srcOrd="0" destOrd="0" presId="urn:microsoft.com/office/officeart/2005/8/layout/process5"/>
    <dgm:cxn modelId="{2E2504F3-65D9-4B2A-A464-9155F706A953}" type="presParOf" srcId="{531CE821-C178-48F9-B996-E0DEE7396387}" destId="{9508D34E-EC34-4917-893B-DB631F5A8E32}" srcOrd="18" destOrd="0" presId="urn:microsoft.com/office/officeart/2005/8/layout/process5"/>
    <dgm:cxn modelId="{EA3C5488-C611-4C69-A5C8-5BB6492CE35D}" type="presParOf" srcId="{531CE821-C178-48F9-B996-E0DEE7396387}" destId="{096E93F6-0C30-4811-B9CD-271E8C66DB42}" srcOrd="19" destOrd="0" presId="urn:microsoft.com/office/officeart/2005/8/layout/process5"/>
    <dgm:cxn modelId="{49323A7B-B86A-46A5-BE96-5A4D743ECE69}" type="presParOf" srcId="{096E93F6-0C30-4811-B9CD-271E8C66DB42}" destId="{9AAA2B4B-8BA8-499C-A11F-31368C9161A8}" srcOrd="0" destOrd="0" presId="urn:microsoft.com/office/officeart/2005/8/layout/process5"/>
    <dgm:cxn modelId="{A88218F4-314F-4952-AAF6-310B4CB309F5}" type="presParOf" srcId="{531CE821-C178-48F9-B996-E0DEE7396387}" destId="{F9363FBD-9EF8-40FA-8E01-694104068C5B}" srcOrd="20" destOrd="0" presId="urn:microsoft.com/office/officeart/2005/8/layout/process5"/>
    <dgm:cxn modelId="{5235621B-782D-4CE5-B4B9-145EA2DE9871}" type="presParOf" srcId="{531CE821-C178-48F9-B996-E0DEE7396387}" destId="{00E1D4D7-94E4-4BCE-9D84-DC3D146D39CD}" srcOrd="21" destOrd="0" presId="urn:microsoft.com/office/officeart/2005/8/layout/process5"/>
    <dgm:cxn modelId="{1898F038-CEBB-4698-B0D5-E36BE7DFF4B1}" type="presParOf" srcId="{00E1D4D7-94E4-4BCE-9D84-DC3D146D39CD}" destId="{CC1C97DA-70D1-4596-AA30-0BED3CC0D6D2}" srcOrd="0" destOrd="0" presId="urn:microsoft.com/office/officeart/2005/8/layout/process5"/>
    <dgm:cxn modelId="{142ED32F-9B22-4702-BA20-3D2057158C8E}" type="presParOf" srcId="{531CE821-C178-48F9-B996-E0DEE7396387}" destId="{8B8E298E-BA09-4882-BDF9-F01CB5369CD1}" srcOrd="22" destOrd="0" presId="urn:microsoft.com/office/officeart/2005/8/layout/process5"/>
    <dgm:cxn modelId="{0C851012-E196-4996-9857-323BB520D245}" type="presParOf" srcId="{531CE821-C178-48F9-B996-E0DEE7396387}" destId="{8F2ED1DE-73C6-4C7A-A2BB-C1E57DDAE7A7}" srcOrd="23" destOrd="0" presId="urn:microsoft.com/office/officeart/2005/8/layout/process5"/>
    <dgm:cxn modelId="{2EA5D14E-F543-4EF1-8C1C-2370DAD17A7E}" type="presParOf" srcId="{8F2ED1DE-73C6-4C7A-A2BB-C1E57DDAE7A7}" destId="{4C1DEF4D-32E5-4F1A-8992-7022E7B87082}" srcOrd="0" destOrd="0" presId="urn:microsoft.com/office/officeart/2005/8/layout/process5"/>
    <dgm:cxn modelId="{D1FBCBD9-93DF-4B01-B0BF-69BF484F3B4A}" type="presParOf" srcId="{531CE821-C178-48F9-B996-E0DEE7396387}" destId="{64EB7046-A8D6-421E-9D36-0DA66992DB5B}" srcOrd="2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F9A5DB-C7B5-4286-968F-F64CE6025B5F}" type="doc">
      <dgm:prSet loTypeId="urn:microsoft.com/office/officeart/2005/8/layout/process1" loCatId="process" qsTypeId="urn:microsoft.com/office/officeart/2005/8/quickstyle/3d2" qsCatId="3D" csTypeId="urn:microsoft.com/office/officeart/2005/8/colors/colorful1" csCatId="colorful" phldr="1"/>
      <dgm:spPr/>
    </dgm:pt>
    <dgm:pt modelId="{AAB6AE5B-9EA0-40E2-BC39-7EF2221A2989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OBYČEJ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EE9785DF-DBEA-4B9A-9E2D-098BEBA443BB}" type="parTrans" cxnId="{78FAC0AE-76E5-428B-80D7-791B33413264}">
      <dgm:prSet/>
      <dgm:spPr/>
      <dgm:t>
        <a:bodyPr/>
        <a:lstStyle/>
        <a:p>
          <a:endParaRPr lang="cs-CZ"/>
        </a:p>
      </dgm:t>
    </dgm:pt>
    <dgm:pt modelId="{1AA6930A-1E81-474F-9F8C-E4C21B827B94}" type="sibTrans" cxnId="{78FAC0AE-76E5-428B-80D7-791B33413264}">
      <dgm:prSet/>
      <dgm:spPr/>
      <dgm:t>
        <a:bodyPr/>
        <a:lstStyle/>
        <a:p>
          <a:endParaRPr lang="cs-CZ"/>
        </a:p>
      </dgm:t>
    </dgm:pt>
    <dgm:pt modelId="{035192BB-6DA9-49CA-A86D-995CA3EB100C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BYSTRÝ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5596B91D-57ED-4BA7-8783-F3C59338B374}" type="parTrans" cxnId="{BBF8365E-72BE-412A-97EE-FDBDE035F343}">
      <dgm:prSet/>
      <dgm:spPr/>
      <dgm:t>
        <a:bodyPr/>
        <a:lstStyle/>
        <a:p>
          <a:endParaRPr lang="cs-CZ"/>
        </a:p>
      </dgm:t>
    </dgm:pt>
    <dgm:pt modelId="{6D66AB7A-070F-4E1D-884B-FF7B23B008C1}" type="sibTrans" cxnId="{BBF8365E-72BE-412A-97EE-FDBDE035F343}">
      <dgm:prSet/>
      <dgm:spPr/>
      <dgm:t>
        <a:bodyPr/>
        <a:lstStyle/>
        <a:p>
          <a:endParaRPr lang="cs-CZ"/>
        </a:p>
      </dgm:t>
    </dgm:pt>
    <dgm:pt modelId="{D9FFD990-0E3C-49CF-8011-27FCF3237C67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50000"/>
                </a:schemeClr>
              </a:solidFill>
            </a:rPr>
            <a:t>BYLINA</a:t>
          </a:r>
          <a:endParaRPr lang="cs-CZ" b="1" dirty="0">
            <a:solidFill>
              <a:schemeClr val="accent6">
                <a:lumMod val="50000"/>
              </a:schemeClr>
            </a:solidFill>
          </a:endParaRPr>
        </a:p>
      </dgm:t>
    </dgm:pt>
    <dgm:pt modelId="{C00E42F5-835A-4539-B4C3-0637883D057E}" type="parTrans" cxnId="{F3D180D5-D34B-4624-99CF-433518575B07}">
      <dgm:prSet/>
      <dgm:spPr/>
      <dgm:t>
        <a:bodyPr/>
        <a:lstStyle/>
        <a:p>
          <a:endParaRPr lang="cs-CZ"/>
        </a:p>
      </dgm:t>
    </dgm:pt>
    <dgm:pt modelId="{FB6B43BC-7541-4844-94EB-F435496E8E8B}" type="sibTrans" cxnId="{F3D180D5-D34B-4624-99CF-433518575B07}">
      <dgm:prSet/>
      <dgm:spPr/>
      <dgm:t>
        <a:bodyPr/>
        <a:lstStyle/>
        <a:p>
          <a:endParaRPr lang="cs-CZ"/>
        </a:p>
      </dgm:t>
    </dgm:pt>
    <dgm:pt modelId="{E29AACA2-A304-43E9-BCEB-F520FFC54C6F}" type="pres">
      <dgm:prSet presAssocID="{FCF9A5DB-C7B5-4286-968F-F64CE6025B5F}" presName="Name0" presStyleCnt="0">
        <dgm:presLayoutVars>
          <dgm:dir/>
          <dgm:resizeHandles val="exact"/>
        </dgm:presLayoutVars>
      </dgm:prSet>
      <dgm:spPr/>
    </dgm:pt>
    <dgm:pt modelId="{2FBAF535-1896-41F2-8010-72422594017B}" type="pres">
      <dgm:prSet presAssocID="{AAB6AE5B-9EA0-40E2-BC39-7EF2221A29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B8271B-065A-4FA3-9DD0-5DA8D25E7192}" type="pres">
      <dgm:prSet presAssocID="{1AA6930A-1E81-474F-9F8C-E4C21B827B9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9D0F877F-DBB8-4026-9B86-D5780143C24B}" type="pres">
      <dgm:prSet presAssocID="{1AA6930A-1E81-474F-9F8C-E4C21B827B9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660A21C0-319E-4560-BDB0-DCA20914FE23}" type="pres">
      <dgm:prSet presAssocID="{035192BB-6DA9-49CA-A86D-995CA3EB10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1E829A-51DF-4C59-B37F-81F33101F244}" type="pres">
      <dgm:prSet presAssocID="{6D66AB7A-070F-4E1D-884B-FF7B23B008C1}" presName="sibTrans" presStyleLbl="sibTrans2D1" presStyleIdx="1" presStyleCnt="2"/>
      <dgm:spPr/>
      <dgm:t>
        <a:bodyPr/>
        <a:lstStyle/>
        <a:p>
          <a:endParaRPr lang="cs-CZ"/>
        </a:p>
      </dgm:t>
    </dgm:pt>
    <dgm:pt modelId="{36A1EF63-377D-4CD8-9CE0-587D17FC34BF}" type="pres">
      <dgm:prSet presAssocID="{6D66AB7A-070F-4E1D-884B-FF7B23B008C1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43C5D2EC-55BE-465F-83DA-E4BA0FF9610A}" type="pres">
      <dgm:prSet presAssocID="{D9FFD990-0E3C-49CF-8011-27FCF3237C6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49BF27-9D0C-4D34-938B-5E55613226DC}" type="presOf" srcId="{AAB6AE5B-9EA0-40E2-BC39-7EF2221A2989}" destId="{2FBAF535-1896-41F2-8010-72422594017B}" srcOrd="0" destOrd="0" presId="urn:microsoft.com/office/officeart/2005/8/layout/process1"/>
    <dgm:cxn modelId="{8A093F22-86F0-49AC-BE8C-D0FE1A4D954D}" type="presOf" srcId="{FCF9A5DB-C7B5-4286-968F-F64CE6025B5F}" destId="{E29AACA2-A304-43E9-BCEB-F520FFC54C6F}" srcOrd="0" destOrd="0" presId="urn:microsoft.com/office/officeart/2005/8/layout/process1"/>
    <dgm:cxn modelId="{78FAC0AE-76E5-428B-80D7-791B33413264}" srcId="{FCF9A5DB-C7B5-4286-968F-F64CE6025B5F}" destId="{AAB6AE5B-9EA0-40E2-BC39-7EF2221A2989}" srcOrd="0" destOrd="0" parTransId="{EE9785DF-DBEA-4B9A-9E2D-098BEBA443BB}" sibTransId="{1AA6930A-1E81-474F-9F8C-E4C21B827B94}"/>
    <dgm:cxn modelId="{1028A963-085F-4AF7-9F54-2CAAC30F9587}" type="presOf" srcId="{1AA6930A-1E81-474F-9F8C-E4C21B827B94}" destId="{BCB8271B-065A-4FA3-9DD0-5DA8D25E7192}" srcOrd="0" destOrd="0" presId="urn:microsoft.com/office/officeart/2005/8/layout/process1"/>
    <dgm:cxn modelId="{39AEE460-489B-4478-B8B1-0FB31BCCE24B}" type="presOf" srcId="{6D66AB7A-070F-4E1D-884B-FF7B23B008C1}" destId="{36A1EF63-377D-4CD8-9CE0-587D17FC34BF}" srcOrd="1" destOrd="0" presId="urn:microsoft.com/office/officeart/2005/8/layout/process1"/>
    <dgm:cxn modelId="{F3D180D5-D34B-4624-99CF-433518575B07}" srcId="{FCF9A5DB-C7B5-4286-968F-F64CE6025B5F}" destId="{D9FFD990-0E3C-49CF-8011-27FCF3237C67}" srcOrd="2" destOrd="0" parTransId="{C00E42F5-835A-4539-B4C3-0637883D057E}" sibTransId="{FB6B43BC-7541-4844-94EB-F435496E8E8B}"/>
    <dgm:cxn modelId="{C7BAA578-2F99-4D2C-930C-4B3CC9744257}" type="presOf" srcId="{D9FFD990-0E3C-49CF-8011-27FCF3237C67}" destId="{43C5D2EC-55BE-465F-83DA-E4BA0FF9610A}" srcOrd="0" destOrd="0" presId="urn:microsoft.com/office/officeart/2005/8/layout/process1"/>
    <dgm:cxn modelId="{C46DF0DB-405C-4DFE-9492-1E609A942E75}" type="presOf" srcId="{035192BB-6DA9-49CA-A86D-995CA3EB100C}" destId="{660A21C0-319E-4560-BDB0-DCA20914FE23}" srcOrd="0" destOrd="0" presId="urn:microsoft.com/office/officeart/2005/8/layout/process1"/>
    <dgm:cxn modelId="{8A31EF7B-4BF8-476B-8D3B-63C9793B20E5}" type="presOf" srcId="{1AA6930A-1E81-474F-9F8C-E4C21B827B94}" destId="{9D0F877F-DBB8-4026-9B86-D5780143C24B}" srcOrd="1" destOrd="0" presId="urn:microsoft.com/office/officeart/2005/8/layout/process1"/>
    <dgm:cxn modelId="{D0D6FC0E-F0CD-4BD8-B0ED-73D4B35A77B8}" type="presOf" srcId="{6D66AB7A-070F-4E1D-884B-FF7B23B008C1}" destId="{CB1E829A-51DF-4C59-B37F-81F33101F244}" srcOrd="0" destOrd="0" presId="urn:microsoft.com/office/officeart/2005/8/layout/process1"/>
    <dgm:cxn modelId="{BBF8365E-72BE-412A-97EE-FDBDE035F343}" srcId="{FCF9A5DB-C7B5-4286-968F-F64CE6025B5F}" destId="{035192BB-6DA9-49CA-A86D-995CA3EB100C}" srcOrd="1" destOrd="0" parTransId="{5596B91D-57ED-4BA7-8783-F3C59338B374}" sibTransId="{6D66AB7A-070F-4E1D-884B-FF7B23B008C1}"/>
    <dgm:cxn modelId="{87A21047-86C1-4377-8975-DAF14C2A25C3}" type="presParOf" srcId="{E29AACA2-A304-43E9-BCEB-F520FFC54C6F}" destId="{2FBAF535-1896-41F2-8010-72422594017B}" srcOrd="0" destOrd="0" presId="urn:microsoft.com/office/officeart/2005/8/layout/process1"/>
    <dgm:cxn modelId="{88B3BA34-79B4-403A-9529-2B537EBD21A3}" type="presParOf" srcId="{E29AACA2-A304-43E9-BCEB-F520FFC54C6F}" destId="{BCB8271B-065A-4FA3-9DD0-5DA8D25E7192}" srcOrd="1" destOrd="0" presId="urn:microsoft.com/office/officeart/2005/8/layout/process1"/>
    <dgm:cxn modelId="{CC5FD44A-BC1F-4E41-9F88-A5AF639D3F26}" type="presParOf" srcId="{BCB8271B-065A-4FA3-9DD0-5DA8D25E7192}" destId="{9D0F877F-DBB8-4026-9B86-D5780143C24B}" srcOrd="0" destOrd="0" presId="urn:microsoft.com/office/officeart/2005/8/layout/process1"/>
    <dgm:cxn modelId="{BA3F8046-F18F-4D5D-9EC6-8D9CF18FAA13}" type="presParOf" srcId="{E29AACA2-A304-43E9-BCEB-F520FFC54C6F}" destId="{660A21C0-319E-4560-BDB0-DCA20914FE23}" srcOrd="2" destOrd="0" presId="urn:microsoft.com/office/officeart/2005/8/layout/process1"/>
    <dgm:cxn modelId="{1F7FAB1A-0A32-433B-BFF0-DBD7A3D09BED}" type="presParOf" srcId="{E29AACA2-A304-43E9-BCEB-F520FFC54C6F}" destId="{CB1E829A-51DF-4C59-B37F-81F33101F244}" srcOrd="3" destOrd="0" presId="urn:microsoft.com/office/officeart/2005/8/layout/process1"/>
    <dgm:cxn modelId="{2271C550-6977-44DE-8BA1-7EE581897947}" type="presParOf" srcId="{CB1E829A-51DF-4C59-B37F-81F33101F244}" destId="{36A1EF63-377D-4CD8-9CE0-587D17FC34BF}" srcOrd="0" destOrd="0" presId="urn:microsoft.com/office/officeart/2005/8/layout/process1"/>
    <dgm:cxn modelId="{1BBCB293-B4A9-4E37-AAD7-800585C7E75F}" type="presParOf" srcId="{E29AACA2-A304-43E9-BCEB-F520FFC54C6F}" destId="{43C5D2EC-55BE-465F-83DA-E4BA0FF9610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F29EB-2308-4CC7-B582-89CE9CFC8CC3}">
      <dsp:nvSpPr>
        <dsp:cNvPr id="0" name=""/>
        <dsp:cNvSpPr/>
      </dsp:nvSpPr>
      <dsp:spPr>
        <a:xfrm>
          <a:off x="3290" y="290310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BÝT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576" y="315596"/>
        <a:ext cx="1388322" cy="812764"/>
      </dsp:txXfrm>
    </dsp:sp>
    <dsp:sp modelId="{D48FB2B5-26E2-4BC3-982C-296B1194461D}">
      <dsp:nvSpPr>
        <dsp:cNvPr id="0" name=""/>
        <dsp:cNvSpPr/>
      </dsp:nvSpPr>
      <dsp:spPr>
        <a:xfrm>
          <a:off x="1568807" y="543555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1568807" y="614924"/>
        <a:ext cx="213532" cy="214107"/>
      </dsp:txXfrm>
    </dsp:sp>
    <dsp:sp modelId="{CF4E39DD-A491-49B6-A5B7-80C96884C0F1}">
      <dsp:nvSpPr>
        <dsp:cNvPr id="0" name=""/>
        <dsp:cNvSpPr/>
      </dsp:nvSpPr>
      <dsp:spPr>
        <a:xfrm>
          <a:off x="2017742" y="290310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BYDLIT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43028" y="315596"/>
        <a:ext cx="1388322" cy="812764"/>
      </dsp:txXfrm>
    </dsp:sp>
    <dsp:sp modelId="{8EFC4224-0239-4F14-A41A-35A637A38791}">
      <dsp:nvSpPr>
        <dsp:cNvPr id="0" name=""/>
        <dsp:cNvSpPr/>
      </dsp:nvSpPr>
      <dsp:spPr>
        <a:xfrm>
          <a:off x="3583259" y="543555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583259" y="614924"/>
        <a:ext cx="213532" cy="214107"/>
      </dsp:txXfrm>
    </dsp:sp>
    <dsp:sp modelId="{9F91E8B0-6A5A-4121-A7DF-99C043487446}">
      <dsp:nvSpPr>
        <dsp:cNvPr id="0" name=""/>
        <dsp:cNvSpPr/>
      </dsp:nvSpPr>
      <dsp:spPr>
        <a:xfrm>
          <a:off x="4032194" y="290310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OBYVATEL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057480" y="315596"/>
        <a:ext cx="1388322" cy="812764"/>
      </dsp:txXfrm>
    </dsp:sp>
    <dsp:sp modelId="{DBF820B7-A283-412A-BECC-66AA4A8C5F62}">
      <dsp:nvSpPr>
        <dsp:cNvPr id="0" name=""/>
        <dsp:cNvSpPr/>
      </dsp:nvSpPr>
      <dsp:spPr>
        <a:xfrm>
          <a:off x="5597711" y="543555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597711" y="614924"/>
        <a:ext cx="213532" cy="214107"/>
      </dsp:txXfrm>
    </dsp:sp>
    <dsp:sp modelId="{77822A73-2B17-4AF7-82FB-F4217146BCD0}">
      <dsp:nvSpPr>
        <dsp:cNvPr id="0" name=""/>
        <dsp:cNvSpPr/>
      </dsp:nvSpPr>
      <dsp:spPr>
        <a:xfrm>
          <a:off x="6046646" y="290310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BYT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071932" y="315596"/>
        <a:ext cx="1388322" cy="812764"/>
      </dsp:txXfrm>
    </dsp:sp>
    <dsp:sp modelId="{CF768EAF-3F0C-43DF-9164-1308C8CC3199}">
      <dsp:nvSpPr>
        <dsp:cNvPr id="0" name=""/>
        <dsp:cNvSpPr/>
      </dsp:nvSpPr>
      <dsp:spPr>
        <a:xfrm rot="5400000">
          <a:off x="6613571" y="1254369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6659041" y="1280269"/>
        <a:ext cx="214107" cy="213532"/>
      </dsp:txXfrm>
    </dsp:sp>
    <dsp:sp modelId="{8E0BDCA3-7DB2-4E99-893C-0BA17A2C88BF}">
      <dsp:nvSpPr>
        <dsp:cNvPr id="0" name=""/>
        <dsp:cNvSpPr/>
      </dsp:nvSpPr>
      <dsp:spPr>
        <a:xfrm>
          <a:off x="6046646" y="1729204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PŘÍBYTEK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071932" y="1754490"/>
        <a:ext cx="1388322" cy="812764"/>
      </dsp:txXfrm>
    </dsp:sp>
    <dsp:sp modelId="{C72E997C-7487-4083-895E-5381DC5AC56E}">
      <dsp:nvSpPr>
        <dsp:cNvPr id="0" name=""/>
        <dsp:cNvSpPr/>
      </dsp:nvSpPr>
      <dsp:spPr>
        <a:xfrm rot="10800000">
          <a:off x="5614978" y="1982449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5706491" y="2053818"/>
        <a:ext cx="213532" cy="214107"/>
      </dsp:txXfrm>
    </dsp:sp>
    <dsp:sp modelId="{B37D3731-CFC7-40AC-97A8-B0D1327EB0B0}">
      <dsp:nvSpPr>
        <dsp:cNvPr id="0" name=""/>
        <dsp:cNvSpPr/>
      </dsp:nvSpPr>
      <dsp:spPr>
        <a:xfrm>
          <a:off x="4032194" y="1729204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NÁBYTEK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057480" y="1754490"/>
        <a:ext cx="1388322" cy="812764"/>
      </dsp:txXfrm>
    </dsp:sp>
    <dsp:sp modelId="{29C8BA22-80A9-4374-9A36-7FC17661371F}">
      <dsp:nvSpPr>
        <dsp:cNvPr id="0" name=""/>
        <dsp:cNvSpPr/>
      </dsp:nvSpPr>
      <dsp:spPr>
        <a:xfrm rot="10800000">
          <a:off x="3600526" y="1982449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3692039" y="2053818"/>
        <a:ext cx="213532" cy="214107"/>
      </dsp:txXfrm>
    </dsp:sp>
    <dsp:sp modelId="{CFBF20D6-86C0-4660-A2EB-E0002A5DE89D}">
      <dsp:nvSpPr>
        <dsp:cNvPr id="0" name=""/>
        <dsp:cNvSpPr/>
      </dsp:nvSpPr>
      <dsp:spPr>
        <a:xfrm>
          <a:off x="2017742" y="1729204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DOBYTEK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43028" y="1754490"/>
        <a:ext cx="1388322" cy="812764"/>
      </dsp:txXfrm>
    </dsp:sp>
    <dsp:sp modelId="{A5C72B83-67A2-4F95-B52B-DE34FC1D7517}">
      <dsp:nvSpPr>
        <dsp:cNvPr id="0" name=""/>
        <dsp:cNvSpPr/>
      </dsp:nvSpPr>
      <dsp:spPr>
        <a:xfrm rot="10800000">
          <a:off x="1586074" y="1982449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0800000">
        <a:off x="1677587" y="2053818"/>
        <a:ext cx="213532" cy="214107"/>
      </dsp:txXfrm>
    </dsp:sp>
    <dsp:sp modelId="{F17A530B-2388-49A1-BBDC-867120E023E9}">
      <dsp:nvSpPr>
        <dsp:cNvPr id="0" name=""/>
        <dsp:cNvSpPr/>
      </dsp:nvSpPr>
      <dsp:spPr>
        <a:xfrm>
          <a:off x="3290" y="1729204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OBYČEJ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576" y="1754490"/>
        <a:ext cx="1388322" cy="812764"/>
      </dsp:txXfrm>
    </dsp:sp>
    <dsp:sp modelId="{3A96BD81-81E0-4B47-B006-B2DCDB906963}">
      <dsp:nvSpPr>
        <dsp:cNvPr id="0" name=""/>
        <dsp:cNvSpPr/>
      </dsp:nvSpPr>
      <dsp:spPr>
        <a:xfrm rot="5400000">
          <a:off x="570215" y="2693263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615685" y="2719163"/>
        <a:ext cx="214107" cy="213532"/>
      </dsp:txXfrm>
    </dsp:sp>
    <dsp:sp modelId="{CF71DC0F-49A6-4AC0-ABED-3CBF19D70938}">
      <dsp:nvSpPr>
        <dsp:cNvPr id="0" name=""/>
        <dsp:cNvSpPr/>
      </dsp:nvSpPr>
      <dsp:spPr>
        <a:xfrm>
          <a:off x="3290" y="3168098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BYSTRÝ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576" y="3193384"/>
        <a:ext cx="1388322" cy="812764"/>
      </dsp:txXfrm>
    </dsp:sp>
    <dsp:sp modelId="{8E03934D-87B8-4C50-9D65-233AAA5850ED}">
      <dsp:nvSpPr>
        <dsp:cNvPr id="0" name=""/>
        <dsp:cNvSpPr/>
      </dsp:nvSpPr>
      <dsp:spPr>
        <a:xfrm>
          <a:off x="1568807" y="3421344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1568807" y="3492713"/>
        <a:ext cx="213532" cy="214107"/>
      </dsp:txXfrm>
    </dsp:sp>
    <dsp:sp modelId="{9508D34E-EC34-4917-893B-DB631F5A8E32}">
      <dsp:nvSpPr>
        <dsp:cNvPr id="0" name=""/>
        <dsp:cNvSpPr/>
      </dsp:nvSpPr>
      <dsp:spPr>
        <a:xfrm>
          <a:off x="2017742" y="3168098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BYLINA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43028" y="3193384"/>
        <a:ext cx="1388322" cy="812764"/>
      </dsp:txXfrm>
    </dsp:sp>
    <dsp:sp modelId="{096E93F6-0C30-4811-B9CD-271E8C66DB42}">
      <dsp:nvSpPr>
        <dsp:cNvPr id="0" name=""/>
        <dsp:cNvSpPr/>
      </dsp:nvSpPr>
      <dsp:spPr>
        <a:xfrm>
          <a:off x="3583259" y="3421344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583259" y="3492713"/>
        <a:ext cx="213532" cy="214107"/>
      </dsp:txXfrm>
    </dsp:sp>
    <dsp:sp modelId="{F9363FBD-9EF8-40FA-8E01-694104068C5B}">
      <dsp:nvSpPr>
        <dsp:cNvPr id="0" name=""/>
        <dsp:cNvSpPr/>
      </dsp:nvSpPr>
      <dsp:spPr>
        <a:xfrm>
          <a:off x="4032194" y="3168098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KOBYLA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057480" y="3193384"/>
        <a:ext cx="1388322" cy="812764"/>
      </dsp:txXfrm>
    </dsp:sp>
    <dsp:sp modelId="{00E1D4D7-94E4-4BCE-9D84-DC3D146D39CD}">
      <dsp:nvSpPr>
        <dsp:cNvPr id="0" name=""/>
        <dsp:cNvSpPr/>
      </dsp:nvSpPr>
      <dsp:spPr>
        <a:xfrm>
          <a:off x="5597711" y="3421344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5597711" y="3492713"/>
        <a:ext cx="213532" cy="214107"/>
      </dsp:txXfrm>
    </dsp:sp>
    <dsp:sp modelId="{8B8E298E-BA09-4882-BDF9-F01CB5369CD1}">
      <dsp:nvSpPr>
        <dsp:cNvPr id="0" name=""/>
        <dsp:cNvSpPr/>
      </dsp:nvSpPr>
      <dsp:spPr>
        <a:xfrm>
          <a:off x="6046646" y="3168098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BÝK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071932" y="3193384"/>
        <a:ext cx="1388322" cy="812764"/>
      </dsp:txXfrm>
    </dsp:sp>
    <dsp:sp modelId="{8F2ED1DE-73C6-4C7A-A2BB-C1E57DDAE7A7}">
      <dsp:nvSpPr>
        <dsp:cNvPr id="0" name=""/>
        <dsp:cNvSpPr/>
      </dsp:nvSpPr>
      <dsp:spPr>
        <a:xfrm rot="5400000">
          <a:off x="6613571" y="4132157"/>
          <a:ext cx="305045" cy="356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-5400000">
        <a:off x="6659041" y="4158057"/>
        <a:ext cx="214107" cy="213532"/>
      </dsp:txXfrm>
    </dsp:sp>
    <dsp:sp modelId="{64EB7046-A8D6-421E-9D36-0DA66992DB5B}">
      <dsp:nvSpPr>
        <dsp:cNvPr id="0" name=""/>
        <dsp:cNvSpPr/>
      </dsp:nvSpPr>
      <dsp:spPr>
        <a:xfrm>
          <a:off x="6046646" y="4606993"/>
          <a:ext cx="1438894" cy="863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50000"/>
                </a:schemeClr>
              </a:solidFill>
            </a:rPr>
            <a:t>PŘIBYSLAV</a:t>
          </a:r>
          <a:endParaRPr lang="cs-CZ" sz="15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071932" y="4632279"/>
        <a:ext cx="1388322" cy="8127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AF535-1896-41F2-8010-72422594017B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>
                  <a:lumMod val="50000"/>
                </a:schemeClr>
              </a:solidFill>
            </a:rPr>
            <a:t>OBYČEJ</a:t>
          </a:r>
          <a:endParaRPr lang="cs-CZ" sz="2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3499" y="1579724"/>
        <a:ext cx="1545106" cy="904550"/>
      </dsp:txXfrm>
    </dsp:sp>
    <dsp:sp modelId="{BCB8271B-065A-4FA3-9DD0-5DA8D25E7192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1766887" y="1912856"/>
        <a:ext cx="237646" cy="238286"/>
      </dsp:txXfrm>
    </dsp:sp>
    <dsp:sp modelId="{660A21C0-319E-4560-BDB0-DCA20914FE23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>
                  <a:lumMod val="50000"/>
                </a:schemeClr>
              </a:solidFill>
            </a:rPr>
            <a:t>BYSTRÝ</a:t>
          </a:r>
          <a:endParaRPr lang="cs-CZ" sz="2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75446" y="1579724"/>
        <a:ext cx="1545106" cy="904550"/>
      </dsp:txXfrm>
    </dsp:sp>
    <dsp:sp modelId="{CB1E829A-51DF-4C59-B37F-81F33101F244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>
        <a:off x="4008834" y="1912856"/>
        <a:ext cx="237646" cy="238286"/>
      </dsp:txXfrm>
    </dsp:sp>
    <dsp:sp modelId="{43C5D2EC-55BE-465F-83DA-E4BA0FF9610A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6">
                  <a:lumMod val="50000"/>
                </a:schemeClr>
              </a:solidFill>
            </a:rPr>
            <a:t>BYLINA</a:t>
          </a:r>
          <a:endParaRPr lang="cs-CZ" sz="2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517393" y="1579724"/>
        <a:ext cx="1545106" cy="904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FA036-C0DE-485D-9A9C-FCC0ED98060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C8EB-716B-4AE8-A91D-C75C07BD2AEE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 vlastní jméno:     liška</a:t>
            </a:r>
            <a:endParaRPr lang="cs-CZ" dirty="0"/>
          </a:p>
        </p:txBody>
      </p:sp>
      <p:pic>
        <p:nvPicPr>
          <p:cNvPr id="6146" name="Picture 2" descr="C:\Users\blumja\AppData\Local\Microsoft\Windows\Temporary Internet Files\Content.IE5\SP61L96I\MC90044139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61" y="3280627"/>
            <a:ext cx="3168352" cy="311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inus 2"/>
          <p:cNvSpPr/>
          <p:nvPr/>
        </p:nvSpPr>
        <p:spPr>
          <a:xfrm>
            <a:off x="3208104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Minus 4"/>
          <p:cNvSpPr/>
          <p:nvPr/>
        </p:nvSpPr>
        <p:spPr>
          <a:xfrm>
            <a:off x="8244408" y="3049230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Minus 5"/>
          <p:cNvSpPr/>
          <p:nvPr/>
        </p:nvSpPr>
        <p:spPr>
          <a:xfrm>
            <a:off x="4390410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Minus 6"/>
          <p:cNvSpPr/>
          <p:nvPr/>
        </p:nvSpPr>
        <p:spPr>
          <a:xfrm>
            <a:off x="5001625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Minus 7"/>
          <p:cNvSpPr/>
          <p:nvPr/>
        </p:nvSpPr>
        <p:spPr>
          <a:xfrm>
            <a:off x="5619392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Minus 8"/>
          <p:cNvSpPr/>
          <p:nvPr/>
        </p:nvSpPr>
        <p:spPr>
          <a:xfrm>
            <a:off x="6245834" y="3036777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inus 9"/>
          <p:cNvSpPr/>
          <p:nvPr/>
        </p:nvSpPr>
        <p:spPr>
          <a:xfrm>
            <a:off x="6910913" y="3043811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inus 10"/>
          <p:cNvSpPr/>
          <p:nvPr/>
        </p:nvSpPr>
        <p:spPr>
          <a:xfrm>
            <a:off x="7596336" y="3044077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inus 11"/>
          <p:cNvSpPr/>
          <p:nvPr/>
        </p:nvSpPr>
        <p:spPr>
          <a:xfrm>
            <a:off x="3809081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inus 12"/>
          <p:cNvSpPr/>
          <p:nvPr/>
        </p:nvSpPr>
        <p:spPr>
          <a:xfrm>
            <a:off x="2567476" y="3029743"/>
            <a:ext cx="576064" cy="62636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6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3808" y="669696"/>
            <a:ext cx="5760640" cy="924475"/>
          </a:xfrm>
        </p:spPr>
        <p:txBody>
          <a:bodyPr/>
          <a:lstStyle/>
          <a:p>
            <a:r>
              <a:rPr lang="cs-CZ" dirty="0" smtClean="0"/>
              <a:t>Poznáte tyto byliny</a:t>
            </a:r>
            <a:r>
              <a:rPr lang="cs-CZ" dirty="0"/>
              <a:t>?</a:t>
            </a:r>
            <a:r>
              <a:rPr lang="cs-CZ" dirty="0" smtClean="0"/>
              <a:t> Dříve se jim říkalo býlí</a:t>
            </a:r>
            <a:r>
              <a:rPr lang="cs-CZ" dirty="0"/>
              <a:t>. Které </a:t>
            </a:r>
            <a:r>
              <a:rPr lang="cs-CZ" dirty="0" smtClean="0"/>
              <a:t>z nich jsou </a:t>
            </a:r>
            <a:r>
              <a:rPr lang="cs-CZ" dirty="0"/>
              <a:t>léčivé?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971600" y="620688"/>
            <a:ext cx="1601390" cy="960834"/>
            <a:chOff x="4489251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Zaoblený obdélník 3"/>
            <p:cNvSpPr/>
            <p:nvPr/>
          </p:nvSpPr>
          <p:spPr>
            <a:xfrm>
              <a:off x="4489251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Zaoblený obdélník 4"/>
            <p:cNvSpPr/>
            <p:nvPr/>
          </p:nvSpPr>
          <p:spPr>
            <a:xfrm>
              <a:off x="4517393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BYLINA</a:t>
              </a:r>
              <a:endParaRPr lang="cs-CZ" sz="2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pic>
        <p:nvPicPr>
          <p:cNvPr id="2050" name="Picture 2" descr="http://t1.gstatic.com/images?q=tbn:ANd9GcSXXE_Vgwsh0fX_ulUOdFbb4SRAviY39N3vg7fYiOoN0N1vrjX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2" y="2510035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blumja\AppData\Local\Microsoft\Windows\Temporary Internet Files\Content.IE5\MQ2ID80O\MP90018273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088197"/>
            <a:ext cx="2736304" cy="40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52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rvnikrok.eu/clanky/obrazky/870/kopr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60" y="1268760"/>
            <a:ext cx="3380435" cy="425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blumja\AppData\Local\Microsoft\Windows\Temporary Internet Files\Content.IE5\8IOADLLS\MC9000882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09322"/>
            <a:ext cx="3919970" cy="497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blumja\AppData\Local\Microsoft\Windows\Temporary Internet Files\Content.IE5\MQ2ID80O\MP90040235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72446"/>
            <a:ext cx="390144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blumja\AppData\Local\Microsoft\Windows\Temporary Internet Files\Content.IE5\SP61L96I\MC9001228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312368" cy="378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08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3848" y="908720"/>
            <a:ext cx="3024335" cy="1368152"/>
          </a:xfrm>
        </p:spPr>
        <p:txBody>
          <a:bodyPr/>
          <a:lstStyle/>
          <a:p>
            <a:r>
              <a:rPr lang="cs-CZ" sz="7200" dirty="0" smtClean="0">
                <a:solidFill>
                  <a:schemeClr val="accent6"/>
                </a:solidFill>
              </a:rPr>
              <a:t> BÍLÝ</a:t>
            </a:r>
            <a:endParaRPr lang="cs-CZ" sz="7200" dirty="0">
              <a:solidFill>
                <a:schemeClr val="accent6"/>
              </a:solidFill>
            </a:endParaRPr>
          </a:p>
        </p:txBody>
      </p:sp>
      <p:sp>
        <p:nvSpPr>
          <p:cNvPr id="3" name="Šipka doprava 2"/>
          <p:cNvSpPr/>
          <p:nvPr/>
        </p:nvSpPr>
        <p:spPr>
          <a:xfrm>
            <a:off x="683568" y="1196752"/>
            <a:ext cx="2160240" cy="936104"/>
          </a:xfrm>
          <a:prstGeom prst="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POZOR</a:t>
            </a:r>
            <a:endParaRPr lang="cs-CZ" dirty="0"/>
          </a:p>
        </p:txBody>
      </p:sp>
      <p:sp>
        <p:nvSpPr>
          <p:cNvPr id="4" name="Šipka doleva 3"/>
          <p:cNvSpPr/>
          <p:nvPr/>
        </p:nvSpPr>
        <p:spPr>
          <a:xfrm>
            <a:off x="6444208" y="1196752"/>
            <a:ext cx="2160240" cy="936104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POZOR</a:t>
            </a:r>
            <a:endParaRPr lang="cs-CZ" dirty="0"/>
          </a:p>
        </p:txBody>
      </p:sp>
      <p:pic>
        <p:nvPicPr>
          <p:cNvPr id="5122" name="Picture 2" descr="C:\Users\blumja\AppData\Local\Microsoft\Windows\Temporary Internet Files\Content.IE5\MQ2ID80O\MC9004156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447" y="2924944"/>
            <a:ext cx="4496554" cy="3446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blumja\AppData\Local\Microsoft\Windows\Temporary Internet Files\Content.IE5\WUZMNUA6\MC9002506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24506"/>
            <a:ext cx="2448272" cy="3646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85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smtClean="0"/>
              <a:t>Autor: Mgr.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únor 2012</a:t>
            </a:r>
          </a:p>
          <a:p>
            <a:r>
              <a:rPr lang="cs-CZ" dirty="0" smtClean="0"/>
              <a:t>Vzdělávací obor: Český jazyk</a:t>
            </a:r>
          </a:p>
          <a:p>
            <a:r>
              <a:rPr lang="cs-CZ" dirty="0" smtClean="0"/>
              <a:t>Anotace: Vyjmenovaná slova po B, zaměření na třetí skupinu slov řady (obyčej, bystrý, bylina)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2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po 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Část 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4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lumja\AppData\Local\Microsoft\Windows\Temporary Internet Files\Content.IE5\SP61L96I\MP9004465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1360">
            <a:off x="4221662" y="2925970"/>
            <a:ext cx="4440432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30" name="Picture 6" descr="C:\Users\blumja\AppData\Local\Microsoft\Windows\Temporary Internet Files\Content.IE5\8IOADLLS\MP90044655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7" y="2489239"/>
            <a:ext cx="3092799" cy="40050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Obláček 3"/>
          <p:cNvSpPr/>
          <p:nvPr/>
        </p:nvSpPr>
        <p:spPr>
          <a:xfrm>
            <a:off x="611560" y="0"/>
            <a:ext cx="5040560" cy="2924944"/>
          </a:xfrm>
          <a:prstGeom prst="cloudCallout">
            <a:avLst>
              <a:gd name="adj1" fmla="val -42667"/>
              <a:gd name="adj2" fmla="val 8945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Milé děti, tak Jak vám jdou vyjmenovaná slova?</a:t>
            </a:r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bláček 4"/>
          <p:cNvSpPr/>
          <p:nvPr/>
        </p:nvSpPr>
        <p:spPr>
          <a:xfrm>
            <a:off x="5940152" y="320227"/>
            <a:ext cx="2880320" cy="2169012"/>
          </a:xfrm>
          <a:prstGeom prst="cloudCallout">
            <a:avLst>
              <a:gd name="adj1" fmla="val -37577"/>
              <a:gd name="adj2" fmla="val 8310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Už umíte celou řadu?</a:t>
            </a:r>
            <a:endParaRPr lang="cs-CZ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30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blumja\AppData\Local\Microsoft\Windows\Temporary Internet Files\Content.IE5\SP61L96I\MP90044657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852936"/>
            <a:ext cx="4608512" cy="355879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láček 2"/>
          <p:cNvSpPr/>
          <p:nvPr/>
        </p:nvSpPr>
        <p:spPr>
          <a:xfrm>
            <a:off x="395536" y="260648"/>
            <a:ext cx="5976664" cy="3024336"/>
          </a:xfrm>
          <a:prstGeom prst="cloudCallout">
            <a:avLst>
              <a:gd name="adj1" fmla="val 43000"/>
              <a:gd name="adj2" fmla="val 5682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Komu to ještě nejde, může si opakovat se mnou….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82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9876563"/>
              </p:ext>
            </p:extLst>
          </p:nvPr>
        </p:nvGraphicFramePr>
        <p:xfrm>
          <a:off x="827584" y="620688"/>
          <a:ext cx="748883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38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DF29EB-2308-4CC7-B582-89CE9CFC8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EDDF29EB-2308-4CC7-B582-89CE9CFC8C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8FB2B5-26E2-4BC3-982C-296B11944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D48FB2B5-26E2-4BC3-982C-296B119446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4E39DD-A491-49B6-A5B7-80C96884C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CF4E39DD-A491-49B6-A5B7-80C96884C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FC4224-0239-4F14-A41A-35A637A38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8EFC4224-0239-4F14-A41A-35A637A38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91E8B0-6A5A-4121-A7DF-99C043487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F91E8B0-6A5A-4121-A7DF-99C0434874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BF820B7-A283-412A-BECC-66AA4A8C5F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DBF820B7-A283-412A-BECC-66AA4A8C5F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822A73-2B17-4AF7-82FB-F4217146BC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77822A73-2B17-4AF7-82FB-F4217146BC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768EAF-3F0C-43DF-9164-1308C8CC3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CF768EAF-3F0C-43DF-9164-1308C8CC3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0BDCA3-7DB2-4E99-893C-0BA17A2C8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8E0BDCA3-7DB2-4E99-893C-0BA17A2C88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2E997C-7487-4083-895E-5381DC5AC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C72E997C-7487-4083-895E-5381DC5AC5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37D3731-CFC7-40AC-97A8-B0D1327EB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B37D3731-CFC7-40AC-97A8-B0D1327EB0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8BA22-80A9-4374-9A36-7FC1766137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29C8BA22-80A9-4374-9A36-7FC1766137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BF20D6-86C0-4660-A2EB-E0002A5DE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CFBF20D6-86C0-4660-A2EB-E0002A5DE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5C72B83-67A2-4F95-B52B-DE34FC1D7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A5C72B83-67A2-4F95-B52B-DE34FC1D75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17A530B-2388-49A1-BBDC-867120E023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F17A530B-2388-49A1-BBDC-867120E023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A96BD81-81E0-4B47-B006-B2DCDB9069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graphicEl>
                                              <a:dgm id="{3A96BD81-81E0-4B47-B006-B2DCDB9069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71DC0F-49A6-4AC0-ABED-3CBF19D70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CF71DC0F-49A6-4AC0-ABED-3CBF19D70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03934D-87B8-4C50-9D65-233AAA5850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>
                                            <p:graphicEl>
                                              <a:dgm id="{8E03934D-87B8-4C50-9D65-233AAA5850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508D34E-EC34-4917-893B-DB631F5A8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graphicEl>
                                              <a:dgm id="{9508D34E-EC34-4917-893B-DB631F5A8E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6E93F6-0C30-4811-B9CD-271E8C66DB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graphicEl>
                                              <a:dgm id="{096E93F6-0C30-4811-B9CD-271E8C66DB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363FBD-9EF8-40FA-8E01-694104068C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graphicEl>
                                              <a:dgm id="{F9363FBD-9EF8-40FA-8E01-694104068C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E1D4D7-94E4-4BCE-9D84-DC3D146D3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>
                                            <p:graphicEl>
                                              <a:dgm id="{00E1D4D7-94E4-4BCE-9D84-DC3D146D3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8E298E-BA09-4882-BDF9-F01CB5369C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>
                                            <p:graphicEl>
                                              <a:dgm id="{8B8E298E-BA09-4882-BDF9-F01CB5369C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F2ED1DE-73C6-4C7A-A2BB-C1E57DDAE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">
                                            <p:graphicEl>
                                              <a:dgm id="{8F2ED1DE-73C6-4C7A-A2BB-C1E57DDAE7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EB7046-A8D6-421E-9D36-0DA66992DB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">
                                            <p:graphicEl>
                                              <a:dgm id="{64EB7046-A8D6-421E-9D36-0DA66992DB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00200144"/>
              </p:ext>
            </p:extLst>
          </p:nvPr>
        </p:nvGraphicFramePr>
        <p:xfrm>
          <a:off x="1619672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Dnes si vysvětlíme a procvičíme další trojici slov: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52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675724"/>
            <a:ext cx="5362755" cy="924475"/>
          </a:xfrm>
        </p:spPr>
        <p:txBody>
          <a:bodyPr/>
          <a:lstStyle/>
          <a:p>
            <a:r>
              <a:rPr lang="cs-CZ" dirty="0" smtClean="0"/>
              <a:t>… neboli zvyk, tradice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899592" y="620688"/>
            <a:ext cx="1601390" cy="960834"/>
            <a:chOff x="5357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Zaoblený obdélník 3"/>
            <p:cNvSpPr/>
            <p:nvPr/>
          </p:nvSpPr>
          <p:spPr>
            <a:xfrm>
              <a:off x="5357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Zaoblený obdélník 4"/>
            <p:cNvSpPr/>
            <p:nvPr/>
          </p:nvSpPr>
          <p:spPr>
            <a:xfrm>
              <a:off x="33499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OBYČEJ</a:t>
              </a:r>
              <a:endParaRPr lang="cs-CZ" sz="2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pic>
        <p:nvPicPr>
          <p:cNvPr id="1026" name="Picture 2" descr="C:\Users\blumja\AppData\Local\Microsoft\Windows\Temporary Internet Files\Content.IE5\MQ2ID80O\MC9003358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2806574" cy="347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lumja\AppData\Local\Microsoft\Windows\Temporary Internet Files\Content.IE5\WUZMNUA6\MC90038715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19" y="2300389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60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601148"/>
          </a:xfrm>
        </p:spPr>
        <p:txBody>
          <a:bodyPr/>
          <a:lstStyle/>
          <a:p>
            <a:r>
              <a:rPr lang="cs-CZ" dirty="0" smtClean="0"/>
              <a:t>Znáte tyto obyčeje? Co se při nich dělá? V jakém pořadí následují během roku?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5777" y="2492896"/>
            <a:ext cx="5578778" cy="38884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Masopust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Vánoce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Pálení čarodějnic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Velikonoce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Mikuláš</a:t>
            </a:r>
          </a:p>
          <a:p>
            <a:pPr>
              <a:buFont typeface="Wingdings" pitchFamily="2" charset="2"/>
              <a:buChar char="v"/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Vynášení smrtky</a:t>
            </a:r>
          </a:p>
        </p:txBody>
      </p:sp>
    </p:spTree>
    <p:extLst>
      <p:ext uri="{BB962C8B-B14F-4D97-AF65-F5344CB8AC3E}">
        <p14:creationId xmlns:p14="http://schemas.microsoft.com/office/powerpoint/2010/main" val="93212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792" y="675724"/>
            <a:ext cx="5434763" cy="924475"/>
          </a:xfrm>
        </p:spPr>
        <p:txBody>
          <a:bodyPr/>
          <a:lstStyle/>
          <a:p>
            <a:r>
              <a:rPr lang="cs-CZ" dirty="0" smtClean="0"/>
              <a:t>Utvoř s příbuznými slovy věty: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899592" y="692696"/>
            <a:ext cx="1601390" cy="960834"/>
            <a:chOff x="2247304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Zaoblený obdélník 3"/>
            <p:cNvSpPr/>
            <p:nvPr/>
          </p:nvSpPr>
          <p:spPr>
            <a:xfrm>
              <a:off x="2247304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Zaoblený obdélník 4"/>
            <p:cNvSpPr/>
            <p:nvPr/>
          </p:nvSpPr>
          <p:spPr>
            <a:xfrm>
              <a:off x="2275446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BYSTRÝ</a:t>
              </a:r>
              <a:endParaRPr lang="cs-CZ" sz="24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6" name="7cípá hvězda 5"/>
          <p:cNvSpPr/>
          <p:nvPr/>
        </p:nvSpPr>
        <p:spPr>
          <a:xfrm>
            <a:off x="2267744" y="3473261"/>
            <a:ext cx="1944216" cy="1512168"/>
          </a:xfrm>
          <a:prstGeom prst="star7">
            <a:avLst/>
          </a:prstGeom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bystrá</a:t>
            </a:r>
            <a:endParaRPr lang="cs-CZ" b="1" dirty="0"/>
          </a:p>
        </p:txBody>
      </p:sp>
      <p:sp>
        <p:nvSpPr>
          <p:cNvPr id="7" name="7cípá hvězda 6"/>
          <p:cNvSpPr/>
          <p:nvPr/>
        </p:nvSpPr>
        <p:spPr>
          <a:xfrm>
            <a:off x="5663953" y="3610436"/>
            <a:ext cx="2309191" cy="1512168"/>
          </a:xfrm>
          <a:prstGeom prst="star7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bystřina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cípá hvězda 7"/>
          <p:cNvSpPr/>
          <p:nvPr/>
        </p:nvSpPr>
        <p:spPr>
          <a:xfrm>
            <a:off x="107504" y="2098268"/>
            <a:ext cx="3132348" cy="1512168"/>
          </a:xfrm>
          <a:prstGeom prst="star7">
            <a:avLst/>
          </a:prstGeom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Bystrozraký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7cípá hvězda 8"/>
          <p:cNvSpPr/>
          <p:nvPr/>
        </p:nvSpPr>
        <p:spPr>
          <a:xfrm>
            <a:off x="3563888" y="5137956"/>
            <a:ext cx="2232248" cy="1512168"/>
          </a:xfrm>
          <a:prstGeom prst="star7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Bystřice</a:t>
            </a:r>
            <a:endParaRPr lang="cs-CZ" b="1" dirty="0"/>
          </a:p>
        </p:txBody>
      </p:sp>
      <p:sp>
        <p:nvSpPr>
          <p:cNvPr id="10" name="7cípá hvězda 9"/>
          <p:cNvSpPr/>
          <p:nvPr/>
        </p:nvSpPr>
        <p:spPr>
          <a:xfrm>
            <a:off x="3917176" y="2348880"/>
            <a:ext cx="2311007" cy="1512168"/>
          </a:xfrm>
          <a:prstGeom prst="star7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zbystřit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35496" y="4985429"/>
            <a:ext cx="3204356" cy="1512168"/>
          </a:xfrm>
          <a:prstGeom prst="star7">
            <a:avLst/>
          </a:prstGeom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bystřejší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7cípá hvězda 11"/>
          <p:cNvSpPr/>
          <p:nvPr/>
        </p:nvSpPr>
        <p:spPr>
          <a:xfrm>
            <a:off x="6981800" y="5137956"/>
            <a:ext cx="1982688" cy="1512168"/>
          </a:xfrm>
          <a:prstGeom prst="star7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bystře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7cípá hvězda 12"/>
          <p:cNvSpPr/>
          <p:nvPr/>
        </p:nvSpPr>
        <p:spPr>
          <a:xfrm>
            <a:off x="6047656" y="1321759"/>
            <a:ext cx="3096344" cy="1512168"/>
          </a:xfrm>
          <a:prstGeom prst="star7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nejbystřejší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215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419</TotalTime>
  <Words>220</Words>
  <Application>Microsoft Office PowerPoint</Application>
  <PresentationFormat>Předvádění na obrazovce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Summer</vt:lpstr>
      <vt:lpstr>Tento vzdělávací materiál vznikl  v rámci projektu EU – peníze školám</vt:lpstr>
      <vt:lpstr>Vyjmenovaná slova po B</vt:lpstr>
      <vt:lpstr>Prezentace aplikace PowerPoint</vt:lpstr>
      <vt:lpstr>Prezentace aplikace PowerPoint</vt:lpstr>
      <vt:lpstr>Prezentace aplikace PowerPoint</vt:lpstr>
      <vt:lpstr>Dnes si vysvětlíme a procvičíme další trojici slov:</vt:lpstr>
      <vt:lpstr>… neboli zvyk, tradice</vt:lpstr>
      <vt:lpstr>Znáte tyto obyčeje? Co se při nich dělá? V jakém pořadí následují během roku?</vt:lpstr>
      <vt:lpstr>Utvoř s příbuznými slovy věty:</vt:lpstr>
      <vt:lpstr>Doplň vlastní jméno:     liška</vt:lpstr>
      <vt:lpstr>Poznáte tyto byliny? Dříve se jim říkalo býlí. Které z nich jsou léčivé?</vt:lpstr>
      <vt:lpstr>Prezentace aplikace PowerPoint</vt:lpstr>
      <vt:lpstr>Prezentace aplikace PowerPoint</vt:lpstr>
      <vt:lpstr> BÍLÝ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B</dc:title>
  <dc:creator>Jana Blumentritová</dc:creator>
  <cp:lastModifiedBy>R. Smyčková</cp:lastModifiedBy>
  <cp:revision>17</cp:revision>
  <dcterms:created xsi:type="dcterms:W3CDTF">2012-01-13T15:11:56Z</dcterms:created>
  <dcterms:modified xsi:type="dcterms:W3CDTF">2013-07-16T16:53:36Z</dcterms:modified>
</cp:coreProperties>
</file>