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0E8AB-BA07-4D59-A8CC-5765DA8AAD8B}" type="doc">
      <dgm:prSet loTypeId="urn:microsoft.com/office/officeart/2005/8/layout/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43C3D25-90F6-4F51-9F1C-FDBA1299312A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BÝT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AA6D13EE-4428-482F-9476-06F3EC5CF8F0}" type="parTrans" cxnId="{D76D775D-95F7-450B-81ED-B0DD9D5A489B}">
      <dgm:prSet/>
      <dgm:spPr/>
      <dgm:t>
        <a:bodyPr/>
        <a:lstStyle/>
        <a:p>
          <a:endParaRPr lang="cs-CZ"/>
        </a:p>
      </dgm:t>
    </dgm:pt>
    <dgm:pt modelId="{9E3519A2-DE26-49A2-A6F9-2E5C7E6535E5}" type="sibTrans" cxnId="{D76D775D-95F7-450B-81ED-B0DD9D5A489B}">
      <dgm:prSet/>
      <dgm:spPr/>
      <dgm:t>
        <a:bodyPr/>
        <a:lstStyle/>
        <a:p>
          <a:endParaRPr lang="cs-CZ"/>
        </a:p>
      </dgm:t>
    </dgm:pt>
    <dgm:pt modelId="{188100CC-2B25-4D41-826B-F31F754F3FB5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BYDLIT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3DA4ED9-8ED2-4FF7-9EBF-E64BE998C453}" type="parTrans" cxnId="{AFFAAF56-1128-4BEF-8044-997E17CF66DF}">
      <dgm:prSet/>
      <dgm:spPr/>
      <dgm:t>
        <a:bodyPr/>
        <a:lstStyle/>
        <a:p>
          <a:endParaRPr lang="cs-CZ"/>
        </a:p>
      </dgm:t>
    </dgm:pt>
    <dgm:pt modelId="{9F9BA8C7-A768-4B10-85D6-4C819139E91B}" type="sibTrans" cxnId="{AFFAAF56-1128-4BEF-8044-997E17CF66DF}">
      <dgm:prSet/>
      <dgm:spPr/>
      <dgm:t>
        <a:bodyPr/>
        <a:lstStyle/>
        <a:p>
          <a:endParaRPr lang="cs-CZ"/>
        </a:p>
      </dgm:t>
    </dgm:pt>
    <dgm:pt modelId="{8E0AF346-8534-4484-84CD-3A15F93F4851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OBYVATEL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8FA40AF7-1277-4AD6-A99D-6598D8549DF3}" type="parTrans" cxnId="{CD043273-05BC-4AEB-AF2B-F36EB124860D}">
      <dgm:prSet/>
      <dgm:spPr/>
      <dgm:t>
        <a:bodyPr/>
        <a:lstStyle/>
        <a:p>
          <a:endParaRPr lang="cs-CZ"/>
        </a:p>
      </dgm:t>
    </dgm:pt>
    <dgm:pt modelId="{43C73C39-6C14-4C4F-81A9-19A5C02D26CC}" type="sibTrans" cxnId="{CD043273-05BC-4AEB-AF2B-F36EB124860D}">
      <dgm:prSet/>
      <dgm:spPr/>
      <dgm:t>
        <a:bodyPr/>
        <a:lstStyle/>
        <a:p>
          <a:endParaRPr lang="cs-CZ"/>
        </a:p>
      </dgm:t>
    </dgm:pt>
    <dgm:pt modelId="{29D84DD9-34A0-441C-BE0A-11A350AB0353}">
      <dgm:prSet phldrT="[Text]"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BYT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909433EA-76F8-4412-9116-81CD8AA43C06}" type="parTrans" cxnId="{B49618A5-CE1B-4E6F-A670-636192ED108B}">
      <dgm:prSet/>
      <dgm:spPr/>
      <dgm:t>
        <a:bodyPr/>
        <a:lstStyle/>
        <a:p>
          <a:endParaRPr lang="cs-CZ"/>
        </a:p>
      </dgm:t>
    </dgm:pt>
    <dgm:pt modelId="{0D873A64-CA13-4592-B7AE-DD88BC1ECA2E}" type="sibTrans" cxnId="{B49618A5-CE1B-4E6F-A670-636192ED108B}">
      <dgm:prSet/>
      <dgm:spPr/>
      <dgm:t>
        <a:bodyPr/>
        <a:lstStyle/>
        <a:p>
          <a:endParaRPr lang="cs-CZ"/>
        </a:p>
      </dgm:t>
    </dgm:pt>
    <dgm:pt modelId="{071BB483-0104-4B00-BF3C-9C99F85375FE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PŘÍBYTEK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9DF9E08A-88A8-4A2B-94AE-8324DB2BEA8D}" type="parTrans" cxnId="{029EDE56-526A-4381-8B2B-E67D41A48714}">
      <dgm:prSet/>
      <dgm:spPr/>
      <dgm:t>
        <a:bodyPr/>
        <a:lstStyle/>
        <a:p>
          <a:endParaRPr lang="cs-CZ"/>
        </a:p>
      </dgm:t>
    </dgm:pt>
    <dgm:pt modelId="{154CCDC8-0300-4C51-8C4A-EDAAD1718BC2}" type="sibTrans" cxnId="{029EDE56-526A-4381-8B2B-E67D41A48714}">
      <dgm:prSet/>
      <dgm:spPr/>
      <dgm:t>
        <a:bodyPr/>
        <a:lstStyle/>
        <a:p>
          <a:endParaRPr lang="cs-CZ"/>
        </a:p>
      </dgm:t>
    </dgm:pt>
    <dgm:pt modelId="{642EAB4F-51EC-4B86-92A3-99AF78F43ADF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NÁBYTEK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CA8FE2E1-0FE3-423D-A4DB-3CB314C53277}" type="parTrans" cxnId="{4CA7DC63-DF8F-4A03-B3CC-8699E9A44BE6}">
      <dgm:prSet/>
      <dgm:spPr/>
      <dgm:t>
        <a:bodyPr/>
        <a:lstStyle/>
        <a:p>
          <a:endParaRPr lang="cs-CZ"/>
        </a:p>
      </dgm:t>
    </dgm:pt>
    <dgm:pt modelId="{796C3FCC-D689-4777-B5F7-61A94183BD3F}" type="sibTrans" cxnId="{4CA7DC63-DF8F-4A03-B3CC-8699E9A44BE6}">
      <dgm:prSet/>
      <dgm:spPr/>
      <dgm:t>
        <a:bodyPr/>
        <a:lstStyle/>
        <a:p>
          <a:endParaRPr lang="cs-CZ"/>
        </a:p>
      </dgm:t>
    </dgm:pt>
    <dgm:pt modelId="{0D148265-D8C9-447F-B4EF-597DB98E03F1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DOBYTEK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D9804D02-A8C4-4D9D-8D1A-F39B2EF88D36}" type="parTrans" cxnId="{031F16B9-04F4-473B-A3A2-63478360A425}">
      <dgm:prSet/>
      <dgm:spPr/>
      <dgm:t>
        <a:bodyPr/>
        <a:lstStyle/>
        <a:p>
          <a:endParaRPr lang="cs-CZ"/>
        </a:p>
      </dgm:t>
    </dgm:pt>
    <dgm:pt modelId="{067E7527-1655-4033-AC45-28C7C07809A7}" type="sibTrans" cxnId="{031F16B9-04F4-473B-A3A2-63478360A425}">
      <dgm:prSet/>
      <dgm:spPr/>
      <dgm:t>
        <a:bodyPr/>
        <a:lstStyle/>
        <a:p>
          <a:endParaRPr lang="cs-CZ"/>
        </a:p>
      </dgm:t>
    </dgm:pt>
    <dgm:pt modelId="{90440BCC-4973-4631-9C86-0EA8CE960923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OBYČEJ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471CDFEA-6BBF-4273-9255-1004AD4C950A}" type="parTrans" cxnId="{4A3EBC5D-6723-463D-9DA9-EA9EC941BDCD}">
      <dgm:prSet/>
      <dgm:spPr/>
      <dgm:t>
        <a:bodyPr/>
        <a:lstStyle/>
        <a:p>
          <a:endParaRPr lang="cs-CZ"/>
        </a:p>
      </dgm:t>
    </dgm:pt>
    <dgm:pt modelId="{00E67AC8-3EA7-4DF0-8098-F4C26BF65819}" type="sibTrans" cxnId="{4A3EBC5D-6723-463D-9DA9-EA9EC941BDCD}">
      <dgm:prSet/>
      <dgm:spPr/>
      <dgm:t>
        <a:bodyPr/>
        <a:lstStyle/>
        <a:p>
          <a:endParaRPr lang="cs-CZ"/>
        </a:p>
      </dgm:t>
    </dgm:pt>
    <dgm:pt modelId="{8FC0CE5B-4173-4035-AEE0-068EE095D09A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BYSTRÝ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88CCD87-7C6C-474F-B32F-0E323321B45F}" type="parTrans" cxnId="{FAD12ABA-ED9F-4CB4-9CE9-1897F625E245}">
      <dgm:prSet/>
      <dgm:spPr/>
      <dgm:t>
        <a:bodyPr/>
        <a:lstStyle/>
        <a:p>
          <a:endParaRPr lang="cs-CZ"/>
        </a:p>
      </dgm:t>
    </dgm:pt>
    <dgm:pt modelId="{4E4154B2-54FC-4443-9906-21C86B7329BD}" type="sibTrans" cxnId="{FAD12ABA-ED9F-4CB4-9CE9-1897F625E245}">
      <dgm:prSet/>
      <dgm:spPr/>
      <dgm:t>
        <a:bodyPr/>
        <a:lstStyle/>
        <a:p>
          <a:endParaRPr lang="cs-CZ"/>
        </a:p>
      </dgm:t>
    </dgm:pt>
    <dgm:pt modelId="{D92A3329-EC27-4C04-ABA3-776777D4DA29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BYLINA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E5283164-A6CF-4D5E-94BE-E92DCF009624}" type="parTrans" cxnId="{781BA4F0-5535-4860-AA44-1F3E96A4A7E2}">
      <dgm:prSet/>
      <dgm:spPr/>
      <dgm:t>
        <a:bodyPr/>
        <a:lstStyle/>
        <a:p>
          <a:endParaRPr lang="cs-CZ"/>
        </a:p>
      </dgm:t>
    </dgm:pt>
    <dgm:pt modelId="{9B751351-95DB-4996-9181-874821E5226D}" type="sibTrans" cxnId="{781BA4F0-5535-4860-AA44-1F3E96A4A7E2}">
      <dgm:prSet/>
      <dgm:spPr/>
      <dgm:t>
        <a:bodyPr/>
        <a:lstStyle/>
        <a:p>
          <a:endParaRPr lang="cs-CZ"/>
        </a:p>
      </dgm:t>
    </dgm:pt>
    <dgm:pt modelId="{F1962DDF-6D30-4509-A4E7-2B7F4C996386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KOBYLA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862CAED1-0478-4972-8322-7B9529E42E89}" type="parTrans" cxnId="{28D5410A-A3C5-447E-810C-1259B11DFD6B}">
      <dgm:prSet/>
      <dgm:spPr/>
      <dgm:t>
        <a:bodyPr/>
        <a:lstStyle/>
        <a:p>
          <a:endParaRPr lang="cs-CZ"/>
        </a:p>
      </dgm:t>
    </dgm:pt>
    <dgm:pt modelId="{BA51AB48-BCA6-4A6C-AA2C-B48FA1BF3A23}" type="sibTrans" cxnId="{28D5410A-A3C5-447E-810C-1259B11DFD6B}">
      <dgm:prSet/>
      <dgm:spPr/>
      <dgm:t>
        <a:bodyPr/>
        <a:lstStyle/>
        <a:p>
          <a:endParaRPr lang="cs-CZ"/>
        </a:p>
      </dgm:t>
    </dgm:pt>
    <dgm:pt modelId="{12602D5A-2D3F-441A-B6F4-8FB19F856E30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BÝK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BAFBC76-31B7-4206-A65C-AC7158064930}" type="parTrans" cxnId="{AE482764-4E0E-4D95-81C3-91683A7FECD6}">
      <dgm:prSet/>
      <dgm:spPr/>
      <dgm:t>
        <a:bodyPr/>
        <a:lstStyle/>
        <a:p>
          <a:endParaRPr lang="cs-CZ"/>
        </a:p>
      </dgm:t>
    </dgm:pt>
    <dgm:pt modelId="{CB2620F6-A1DF-42AF-9D4C-0707FFB4C08E}" type="sibTrans" cxnId="{AE482764-4E0E-4D95-81C3-91683A7FECD6}">
      <dgm:prSet/>
      <dgm:spPr/>
      <dgm:t>
        <a:bodyPr/>
        <a:lstStyle/>
        <a:p>
          <a:endParaRPr lang="cs-CZ"/>
        </a:p>
      </dgm:t>
    </dgm:pt>
    <dgm:pt modelId="{15D8372B-1C9C-4EFF-996B-AFD34B73D1FB}">
      <dgm:prSet/>
      <dgm:spPr/>
      <dgm:t>
        <a:bodyPr/>
        <a:lstStyle/>
        <a:p>
          <a:r>
            <a:rPr lang="cs-CZ" b="1" dirty="0" smtClean="0">
              <a:solidFill>
                <a:schemeClr val="accent6">
                  <a:lumMod val="50000"/>
                </a:schemeClr>
              </a:solidFill>
            </a:rPr>
            <a:t>PŘIBYSLAV</a:t>
          </a:r>
          <a:endParaRPr lang="cs-CZ" b="1" dirty="0">
            <a:solidFill>
              <a:schemeClr val="accent6">
                <a:lumMod val="50000"/>
              </a:schemeClr>
            </a:solidFill>
          </a:endParaRPr>
        </a:p>
      </dgm:t>
    </dgm:pt>
    <dgm:pt modelId="{106EFABF-AF60-433F-8235-688D8121EDB5}" type="parTrans" cxnId="{80BC02B3-26B2-4C05-AB45-F3986B65B5CF}">
      <dgm:prSet/>
      <dgm:spPr/>
      <dgm:t>
        <a:bodyPr/>
        <a:lstStyle/>
        <a:p>
          <a:endParaRPr lang="cs-CZ"/>
        </a:p>
      </dgm:t>
    </dgm:pt>
    <dgm:pt modelId="{6A1CD37B-5788-4876-8079-5FCA838FA651}" type="sibTrans" cxnId="{80BC02B3-26B2-4C05-AB45-F3986B65B5CF}">
      <dgm:prSet/>
      <dgm:spPr/>
      <dgm:t>
        <a:bodyPr/>
        <a:lstStyle/>
        <a:p>
          <a:endParaRPr lang="cs-CZ"/>
        </a:p>
      </dgm:t>
    </dgm:pt>
    <dgm:pt modelId="{531CE821-C178-48F9-B996-E0DEE7396387}" type="pres">
      <dgm:prSet presAssocID="{09C0E8AB-BA07-4D59-A8CC-5765DA8AAD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DF29EB-2308-4CC7-B582-89CE9CFC8CC3}" type="pres">
      <dgm:prSet presAssocID="{843C3D25-90F6-4F51-9F1C-FDBA1299312A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48FB2B5-26E2-4BC3-982C-296B1194461D}" type="pres">
      <dgm:prSet presAssocID="{9E3519A2-DE26-49A2-A6F9-2E5C7E6535E5}" presName="sibTrans" presStyleLbl="sibTrans2D1" presStyleIdx="0" presStyleCnt="12"/>
      <dgm:spPr/>
      <dgm:t>
        <a:bodyPr/>
        <a:lstStyle/>
        <a:p>
          <a:endParaRPr lang="cs-CZ"/>
        </a:p>
      </dgm:t>
    </dgm:pt>
    <dgm:pt modelId="{919B6DCC-D372-4F8B-8E8E-BB04C630BADB}" type="pres">
      <dgm:prSet presAssocID="{9E3519A2-DE26-49A2-A6F9-2E5C7E6535E5}" presName="connectorText" presStyleLbl="sibTrans2D1" presStyleIdx="0" presStyleCnt="12"/>
      <dgm:spPr/>
      <dgm:t>
        <a:bodyPr/>
        <a:lstStyle/>
        <a:p>
          <a:endParaRPr lang="cs-CZ"/>
        </a:p>
      </dgm:t>
    </dgm:pt>
    <dgm:pt modelId="{CF4E39DD-A491-49B6-A5B7-80C96884C0F1}" type="pres">
      <dgm:prSet presAssocID="{188100CC-2B25-4D41-826B-F31F754F3FB5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FC4224-0239-4F14-A41A-35A637A38791}" type="pres">
      <dgm:prSet presAssocID="{9F9BA8C7-A768-4B10-85D6-4C819139E91B}" presName="sibTrans" presStyleLbl="sibTrans2D1" presStyleIdx="1" presStyleCnt="12"/>
      <dgm:spPr/>
      <dgm:t>
        <a:bodyPr/>
        <a:lstStyle/>
        <a:p>
          <a:endParaRPr lang="cs-CZ"/>
        </a:p>
      </dgm:t>
    </dgm:pt>
    <dgm:pt modelId="{57A1EFF3-F173-4F16-8A2E-30F9E51EB83F}" type="pres">
      <dgm:prSet presAssocID="{9F9BA8C7-A768-4B10-85D6-4C819139E91B}" presName="connectorText" presStyleLbl="sibTrans2D1" presStyleIdx="1" presStyleCnt="12"/>
      <dgm:spPr/>
      <dgm:t>
        <a:bodyPr/>
        <a:lstStyle/>
        <a:p>
          <a:endParaRPr lang="cs-CZ"/>
        </a:p>
      </dgm:t>
    </dgm:pt>
    <dgm:pt modelId="{9F91E8B0-6A5A-4121-A7DF-99C043487446}" type="pres">
      <dgm:prSet presAssocID="{8E0AF346-8534-4484-84CD-3A15F93F4851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F820B7-A283-412A-BECC-66AA4A8C5F62}" type="pres">
      <dgm:prSet presAssocID="{43C73C39-6C14-4C4F-81A9-19A5C02D26CC}" presName="sibTrans" presStyleLbl="sibTrans2D1" presStyleIdx="2" presStyleCnt="12"/>
      <dgm:spPr/>
      <dgm:t>
        <a:bodyPr/>
        <a:lstStyle/>
        <a:p>
          <a:endParaRPr lang="cs-CZ"/>
        </a:p>
      </dgm:t>
    </dgm:pt>
    <dgm:pt modelId="{A1FEE235-CB94-49F8-879D-7025375683D2}" type="pres">
      <dgm:prSet presAssocID="{43C73C39-6C14-4C4F-81A9-19A5C02D26CC}" presName="connectorText" presStyleLbl="sibTrans2D1" presStyleIdx="2" presStyleCnt="12"/>
      <dgm:spPr/>
      <dgm:t>
        <a:bodyPr/>
        <a:lstStyle/>
        <a:p>
          <a:endParaRPr lang="cs-CZ"/>
        </a:p>
      </dgm:t>
    </dgm:pt>
    <dgm:pt modelId="{77822A73-2B17-4AF7-82FB-F4217146BCD0}" type="pres">
      <dgm:prSet presAssocID="{29D84DD9-34A0-441C-BE0A-11A350AB0353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768EAF-3F0C-43DF-9164-1308C8CC3199}" type="pres">
      <dgm:prSet presAssocID="{0D873A64-CA13-4592-B7AE-DD88BC1ECA2E}" presName="sibTrans" presStyleLbl="sibTrans2D1" presStyleIdx="3" presStyleCnt="12"/>
      <dgm:spPr/>
      <dgm:t>
        <a:bodyPr/>
        <a:lstStyle/>
        <a:p>
          <a:endParaRPr lang="cs-CZ"/>
        </a:p>
      </dgm:t>
    </dgm:pt>
    <dgm:pt modelId="{1EA454D2-0C6F-470D-9303-3650F76C51BA}" type="pres">
      <dgm:prSet presAssocID="{0D873A64-CA13-4592-B7AE-DD88BC1ECA2E}" presName="connectorText" presStyleLbl="sibTrans2D1" presStyleIdx="3" presStyleCnt="12"/>
      <dgm:spPr/>
      <dgm:t>
        <a:bodyPr/>
        <a:lstStyle/>
        <a:p>
          <a:endParaRPr lang="cs-CZ"/>
        </a:p>
      </dgm:t>
    </dgm:pt>
    <dgm:pt modelId="{8E0BDCA3-7DB2-4E99-893C-0BA17A2C88BF}" type="pres">
      <dgm:prSet presAssocID="{071BB483-0104-4B00-BF3C-9C99F85375FE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2E997C-7487-4083-895E-5381DC5AC56E}" type="pres">
      <dgm:prSet presAssocID="{154CCDC8-0300-4C51-8C4A-EDAAD1718BC2}" presName="sibTrans" presStyleLbl="sibTrans2D1" presStyleIdx="4" presStyleCnt="12"/>
      <dgm:spPr/>
      <dgm:t>
        <a:bodyPr/>
        <a:lstStyle/>
        <a:p>
          <a:endParaRPr lang="cs-CZ"/>
        </a:p>
      </dgm:t>
    </dgm:pt>
    <dgm:pt modelId="{452370CB-8296-41D0-A6E1-4973BD54E600}" type="pres">
      <dgm:prSet presAssocID="{154CCDC8-0300-4C51-8C4A-EDAAD1718BC2}" presName="connectorText" presStyleLbl="sibTrans2D1" presStyleIdx="4" presStyleCnt="12"/>
      <dgm:spPr/>
      <dgm:t>
        <a:bodyPr/>
        <a:lstStyle/>
        <a:p>
          <a:endParaRPr lang="cs-CZ"/>
        </a:p>
      </dgm:t>
    </dgm:pt>
    <dgm:pt modelId="{B37D3731-CFC7-40AC-97A8-B0D1327EB0B0}" type="pres">
      <dgm:prSet presAssocID="{642EAB4F-51EC-4B86-92A3-99AF78F43ADF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C8BA22-80A9-4374-9A36-7FC17661371F}" type="pres">
      <dgm:prSet presAssocID="{796C3FCC-D689-4777-B5F7-61A94183BD3F}" presName="sibTrans" presStyleLbl="sibTrans2D1" presStyleIdx="5" presStyleCnt="12"/>
      <dgm:spPr/>
      <dgm:t>
        <a:bodyPr/>
        <a:lstStyle/>
        <a:p>
          <a:endParaRPr lang="cs-CZ"/>
        </a:p>
      </dgm:t>
    </dgm:pt>
    <dgm:pt modelId="{D3A1A855-D310-4CE7-AB1A-1A20022FEF50}" type="pres">
      <dgm:prSet presAssocID="{796C3FCC-D689-4777-B5F7-61A94183BD3F}" presName="connectorText" presStyleLbl="sibTrans2D1" presStyleIdx="5" presStyleCnt="12"/>
      <dgm:spPr/>
      <dgm:t>
        <a:bodyPr/>
        <a:lstStyle/>
        <a:p>
          <a:endParaRPr lang="cs-CZ"/>
        </a:p>
      </dgm:t>
    </dgm:pt>
    <dgm:pt modelId="{CFBF20D6-86C0-4660-A2EB-E0002A5DE89D}" type="pres">
      <dgm:prSet presAssocID="{0D148265-D8C9-447F-B4EF-597DB98E03F1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C72B83-67A2-4F95-B52B-DE34FC1D7517}" type="pres">
      <dgm:prSet presAssocID="{067E7527-1655-4033-AC45-28C7C07809A7}" presName="sibTrans" presStyleLbl="sibTrans2D1" presStyleIdx="6" presStyleCnt="12"/>
      <dgm:spPr/>
      <dgm:t>
        <a:bodyPr/>
        <a:lstStyle/>
        <a:p>
          <a:endParaRPr lang="cs-CZ"/>
        </a:p>
      </dgm:t>
    </dgm:pt>
    <dgm:pt modelId="{51055816-C80A-4E8A-AEF6-AA22ECDEF855}" type="pres">
      <dgm:prSet presAssocID="{067E7527-1655-4033-AC45-28C7C07809A7}" presName="connectorText" presStyleLbl="sibTrans2D1" presStyleIdx="6" presStyleCnt="12"/>
      <dgm:spPr/>
      <dgm:t>
        <a:bodyPr/>
        <a:lstStyle/>
        <a:p>
          <a:endParaRPr lang="cs-CZ"/>
        </a:p>
      </dgm:t>
    </dgm:pt>
    <dgm:pt modelId="{F17A530B-2388-49A1-BBDC-867120E023E9}" type="pres">
      <dgm:prSet presAssocID="{90440BCC-4973-4631-9C86-0EA8CE960923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96BD81-81E0-4B47-B006-B2DCDB906963}" type="pres">
      <dgm:prSet presAssocID="{00E67AC8-3EA7-4DF0-8098-F4C26BF65819}" presName="sibTrans" presStyleLbl="sibTrans2D1" presStyleIdx="7" presStyleCnt="12"/>
      <dgm:spPr/>
      <dgm:t>
        <a:bodyPr/>
        <a:lstStyle/>
        <a:p>
          <a:endParaRPr lang="cs-CZ"/>
        </a:p>
      </dgm:t>
    </dgm:pt>
    <dgm:pt modelId="{B4D1889D-C7AB-4F35-AF40-E32148FBD021}" type="pres">
      <dgm:prSet presAssocID="{00E67AC8-3EA7-4DF0-8098-F4C26BF65819}" presName="connectorText" presStyleLbl="sibTrans2D1" presStyleIdx="7" presStyleCnt="12"/>
      <dgm:spPr/>
      <dgm:t>
        <a:bodyPr/>
        <a:lstStyle/>
        <a:p>
          <a:endParaRPr lang="cs-CZ"/>
        </a:p>
      </dgm:t>
    </dgm:pt>
    <dgm:pt modelId="{CF71DC0F-49A6-4AC0-ABED-3CBF19D70938}" type="pres">
      <dgm:prSet presAssocID="{8FC0CE5B-4173-4035-AEE0-068EE095D09A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03934D-87B8-4C50-9D65-233AAA5850ED}" type="pres">
      <dgm:prSet presAssocID="{4E4154B2-54FC-4443-9906-21C86B7329BD}" presName="sibTrans" presStyleLbl="sibTrans2D1" presStyleIdx="8" presStyleCnt="12"/>
      <dgm:spPr/>
      <dgm:t>
        <a:bodyPr/>
        <a:lstStyle/>
        <a:p>
          <a:endParaRPr lang="cs-CZ"/>
        </a:p>
      </dgm:t>
    </dgm:pt>
    <dgm:pt modelId="{063DDD97-3AFA-4CEA-9943-1A04E477BC40}" type="pres">
      <dgm:prSet presAssocID="{4E4154B2-54FC-4443-9906-21C86B7329BD}" presName="connectorText" presStyleLbl="sibTrans2D1" presStyleIdx="8" presStyleCnt="12"/>
      <dgm:spPr/>
      <dgm:t>
        <a:bodyPr/>
        <a:lstStyle/>
        <a:p>
          <a:endParaRPr lang="cs-CZ"/>
        </a:p>
      </dgm:t>
    </dgm:pt>
    <dgm:pt modelId="{9508D34E-EC34-4917-893B-DB631F5A8E32}" type="pres">
      <dgm:prSet presAssocID="{D92A3329-EC27-4C04-ABA3-776777D4DA29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6E93F6-0C30-4811-B9CD-271E8C66DB42}" type="pres">
      <dgm:prSet presAssocID="{9B751351-95DB-4996-9181-874821E5226D}" presName="sibTrans" presStyleLbl="sibTrans2D1" presStyleIdx="9" presStyleCnt="12"/>
      <dgm:spPr/>
      <dgm:t>
        <a:bodyPr/>
        <a:lstStyle/>
        <a:p>
          <a:endParaRPr lang="cs-CZ"/>
        </a:p>
      </dgm:t>
    </dgm:pt>
    <dgm:pt modelId="{9AAA2B4B-8BA8-499C-A11F-31368C9161A8}" type="pres">
      <dgm:prSet presAssocID="{9B751351-95DB-4996-9181-874821E5226D}" presName="connectorText" presStyleLbl="sibTrans2D1" presStyleIdx="9" presStyleCnt="12"/>
      <dgm:spPr/>
      <dgm:t>
        <a:bodyPr/>
        <a:lstStyle/>
        <a:p>
          <a:endParaRPr lang="cs-CZ"/>
        </a:p>
      </dgm:t>
    </dgm:pt>
    <dgm:pt modelId="{F9363FBD-9EF8-40FA-8E01-694104068C5B}" type="pres">
      <dgm:prSet presAssocID="{F1962DDF-6D30-4509-A4E7-2B7F4C996386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E1D4D7-94E4-4BCE-9D84-DC3D146D39CD}" type="pres">
      <dgm:prSet presAssocID="{BA51AB48-BCA6-4A6C-AA2C-B48FA1BF3A23}" presName="sibTrans" presStyleLbl="sibTrans2D1" presStyleIdx="10" presStyleCnt="12"/>
      <dgm:spPr/>
      <dgm:t>
        <a:bodyPr/>
        <a:lstStyle/>
        <a:p>
          <a:endParaRPr lang="cs-CZ"/>
        </a:p>
      </dgm:t>
    </dgm:pt>
    <dgm:pt modelId="{CC1C97DA-70D1-4596-AA30-0BED3CC0D6D2}" type="pres">
      <dgm:prSet presAssocID="{BA51AB48-BCA6-4A6C-AA2C-B48FA1BF3A23}" presName="connectorText" presStyleLbl="sibTrans2D1" presStyleIdx="10" presStyleCnt="12"/>
      <dgm:spPr/>
      <dgm:t>
        <a:bodyPr/>
        <a:lstStyle/>
        <a:p>
          <a:endParaRPr lang="cs-CZ"/>
        </a:p>
      </dgm:t>
    </dgm:pt>
    <dgm:pt modelId="{8B8E298E-BA09-4882-BDF9-F01CB5369CD1}" type="pres">
      <dgm:prSet presAssocID="{12602D5A-2D3F-441A-B6F4-8FB19F856E30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2ED1DE-73C6-4C7A-A2BB-C1E57DDAE7A7}" type="pres">
      <dgm:prSet presAssocID="{CB2620F6-A1DF-42AF-9D4C-0707FFB4C08E}" presName="sibTrans" presStyleLbl="sibTrans2D1" presStyleIdx="11" presStyleCnt="12"/>
      <dgm:spPr/>
      <dgm:t>
        <a:bodyPr/>
        <a:lstStyle/>
        <a:p>
          <a:endParaRPr lang="cs-CZ"/>
        </a:p>
      </dgm:t>
    </dgm:pt>
    <dgm:pt modelId="{4C1DEF4D-32E5-4F1A-8992-7022E7B87082}" type="pres">
      <dgm:prSet presAssocID="{CB2620F6-A1DF-42AF-9D4C-0707FFB4C08E}" presName="connectorText" presStyleLbl="sibTrans2D1" presStyleIdx="11" presStyleCnt="12"/>
      <dgm:spPr/>
      <dgm:t>
        <a:bodyPr/>
        <a:lstStyle/>
        <a:p>
          <a:endParaRPr lang="cs-CZ"/>
        </a:p>
      </dgm:t>
    </dgm:pt>
    <dgm:pt modelId="{64EB7046-A8D6-421E-9D36-0DA66992DB5B}" type="pres">
      <dgm:prSet presAssocID="{15D8372B-1C9C-4EFF-996B-AFD34B73D1FB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7C53BF6-1227-47EF-A989-3E8FF642067F}" type="presOf" srcId="{067E7527-1655-4033-AC45-28C7C07809A7}" destId="{51055816-C80A-4E8A-AEF6-AA22ECDEF855}" srcOrd="1" destOrd="0" presId="urn:microsoft.com/office/officeart/2005/8/layout/process5"/>
    <dgm:cxn modelId="{336D89FA-864A-47D1-8907-E522461F2C9D}" type="presOf" srcId="{796C3FCC-D689-4777-B5F7-61A94183BD3F}" destId="{D3A1A855-D310-4CE7-AB1A-1A20022FEF50}" srcOrd="1" destOrd="0" presId="urn:microsoft.com/office/officeart/2005/8/layout/process5"/>
    <dgm:cxn modelId="{781BA4F0-5535-4860-AA44-1F3E96A4A7E2}" srcId="{09C0E8AB-BA07-4D59-A8CC-5765DA8AAD8B}" destId="{D92A3329-EC27-4C04-ABA3-776777D4DA29}" srcOrd="9" destOrd="0" parTransId="{E5283164-A6CF-4D5E-94BE-E92DCF009624}" sibTransId="{9B751351-95DB-4996-9181-874821E5226D}"/>
    <dgm:cxn modelId="{B4836CD9-4D3F-4BFD-8BB5-E18697ADC85A}" type="presOf" srcId="{642EAB4F-51EC-4B86-92A3-99AF78F43ADF}" destId="{B37D3731-CFC7-40AC-97A8-B0D1327EB0B0}" srcOrd="0" destOrd="0" presId="urn:microsoft.com/office/officeart/2005/8/layout/process5"/>
    <dgm:cxn modelId="{67D0A209-9D9A-4F51-A1D1-4108251FB601}" type="presOf" srcId="{90440BCC-4973-4631-9C86-0EA8CE960923}" destId="{F17A530B-2388-49A1-BBDC-867120E023E9}" srcOrd="0" destOrd="0" presId="urn:microsoft.com/office/officeart/2005/8/layout/process5"/>
    <dgm:cxn modelId="{46B00196-E8D4-4CFF-B595-A419E193F18D}" type="presOf" srcId="{0D873A64-CA13-4592-B7AE-DD88BC1ECA2E}" destId="{CF768EAF-3F0C-43DF-9164-1308C8CC3199}" srcOrd="0" destOrd="0" presId="urn:microsoft.com/office/officeart/2005/8/layout/process5"/>
    <dgm:cxn modelId="{8937539E-DF7F-49C4-A769-AFE712D59BA3}" type="presOf" srcId="{CB2620F6-A1DF-42AF-9D4C-0707FFB4C08E}" destId="{8F2ED1DE-73C6-4C7A-A2BB-C1E57DDAE7A7}" srcOrd="0" destOrd="0" presId="urn:microsoft.com/office/officeart/2005/8/layout/process5"/>
    <dgm:cxn modelId="{42404A5C-BCD0-4B35-AD3D-D11959B41CBF}" type="presOf" srcId="{188100CC-2B25-4D41-826B-F31F754F3FB5}" destId="{CF4E39DD-A491-49B6-A5B7-80C96884C0F1}" srcOrd="0" destOrd="0" presId="urn:microsoft.com/office/officeart/2005/8/layout/process5"/>
    <dgm:cxn modelId="{AF04C991-5BA8-46B9-92A1-0CF3E64BA4C8}" type="presOf" srcId="{00E67AC8-3EA7-4DF0-8098-F4C26BF65819}" destId="{3A96BD81-81E0-4B47-B006-B2DCDB906963}" srcOrd="0" destOrd="0" presId="urn:microsoft.com/office/officeart/2005/8/layout/process5"/>
    <dgm:cxn modelId="{A6751129-DC00-4658-BDBF-92F6E1BAE19D}" type="presOf" srcId="{154CCDC8-0300-4C51-8C4A-EDAAD1718BC2}" destId="{452370CB-8296-41D0-A6E1-4973BD54E600}" srcOrd="1" destOrd="0" presId="urn:microsoft.com/office/officeart/2005/8/layout/process5"/>
    <dgm:cxn modelId="{0EAEDAF8-399C-4628-8C4B-BED3E51834F5}" type="presOf" srcId="{067E7527-1655-4033-AC45-28C7C07809A7}" destId="{A5C72B83-67A2-4F95-B52B-DE34FC1D7517}" srcOrd="0" destOrd="0" presId="urn:microsoft.com/office/officeart/2005/8/layout/process5"/>
    <dgm:cxn modelId="{4A3EBC5D-6723-463D-9DA9-EA9EC941BDCD}" srcId="{09C0E8AB-BA07-4D59-A8CC-5765DA8AAD8B}" destId="{90440BCC-4973-4631-9C86-0EA8CE960923}" srcOrd="7" destOrd="0" parTransId="{471CDFEA-6BBF-4273-9255-1004AD4C950A}" sibTransId="{00E67AC8-3EA7-4DF0-8098-F4C26BF65819}"/>
    <dgm:cxn modelId="{D0C08D6F-AD23-4CE3-A45C-7E3467289935}" type="presOf" srcId="{8FC0CE5B-4173-4035-AEE0-068EE095D09A}" destId="{CF71DC0F-49A6-4AC0-ABED-3CBF19D70938}" srcOrd="0" destOrd="0" presId="urn:microsoft.com/office/officeart/2005/8/layout/process5"/>
    <dgm:cxn modelId="{C9F7F37B-9152-443B-9CE4-F206FC489706}" type="presOf" srcId="{8E0AF346-8534-4484-84CD-3A15F93F4851}" destId="{9F91E8B0-6A5A-4121-A7DF-99C043487446}" srcOrd="0" destOrd="0" presId="urn:microsoft.com/office/officeart/2005/8/layout/process5"/>
    <dgm:cxn modelId="{BC7A4178-F38B-4850-A16C-C02434954551}" type="presOf" srcId="{12602D5A-2D3F-441A-B6F4-8FB19F856E30}" destId="{8B8E298E-BA09-4882-BDF9-F01CB5369CD1}" srcOrd="0" destOrd="0" presId="urn:microsoft.com/office/officeart/2005/8/layout/process5"/>
    <dgm:cxn modelId="{948924BC-CD09-42ED-A5A4-8CAB48AFD777}" type="presOf" srcId="{BA51AB48-BCA6-4A6C-AA2C-B48FA1BF3A23}" destId="{CC1C97DA-70D1-4596-AA30-0BED3CC0D6D2}" srcOrd="1" destOrd="0" presId="urn:microsoft.com/office/officeart/2005/8/layout/process5"/>
    <dgm:cxn modelId="{56B9B42B-25D8-4CBC-ACEC-6DFBDB763456}" type="presOf" srcId="{154CCDC8-0300-4C51-8C4A-EDAAD1718BC2}" destId="{C72E997C-7487-4083-895E-5381DC5AC56E}" srcOrd="0" destOrd="0" presId="urn:microsoft.com/office/officeart/2005/8/layout/process5"/>
    <dgm:cxn modelId="{67C96AB7-2C80-4D25-9C37-FDE4962B24E0}" type="presOf" srcId="{00E67AC8-3EA7-4DF0-8098-F4C26BF65819}" destId="{B4D1889D-C7AB-4F35-AF40-E32148FBD021}" srcOrd="1" destOrd="0" presId="urn:microsoft.com/office/officeart/2005/8/layout/process5"/>
    <dgm:cxn modelId="{5B6D295F-F462-475A-8A78-E6C1DECEC7D8}" type="presOf" srcId="{9E3519A2-DE26-49A2-A6F9-2E5C7E6535E5}" destId="{D48FB2B5-26E2-4BC3-982C-296B1194461D}" srcOrd="0" destOrd="0" presId="urn:microsoft.com/office/officeart/2005/8/layout/process5"/>
    <dgm:cxn modelId="{8BFA0B96-F606-4991-A13E-2F10505338E2}" type="presOf" srcId="{9B751351-95DB-4996-9181-874821E5226D}" destId="{096E93F6-0C30-4811-B9CD-271E8C66DB42}" srcOrd="0" destOrd="0" presId="urn:microsoft.com/office/officeart/2005/8/layout/process5"/>
    <dgm:cxn modelId="{BA529FB1-4B86-4586-83C5-9B66068DC015}" type="presOf" srcId="{0D873A64-CA13-4592-B7AE-DD88BC1ECA2E}" destId="{1EA454D2-0C6F-470D-9303-3650F76C51BA}" srcOrd="1" destOrd="0" presId="urn:microsoft.com/office/officeart/2005/8/layout/process5"/>
    <dgm:cxn modelId="{58AD9976-525E-432B-B1C8-6047FA89C8A1}" type="presOf" srcId="{0D148265-D8C9-447F-B4EF-597DB98E03F1}" destId="{CFBF20D6-86C0-4660-A2EB-E0002A5DE89D}" srcOrd="0" destOrd="0" presId="urn:microsoft.com/office/officeart/2005/8/layout/process5"/>
    <dgm:cxn modelId="{F1D08C21-B6FB-4025-A1E2-C8B2EB69D243}" type="presOf" srcId="{071BB483-0104-4B00-BF3C-9C99F85375FE}" destId="{8E0BDCA3-7DB2-4E99-893C-0BA17A2C88BF}" srcOrd="0" destOrd="0" presId="urn:microsoft.com/office/officeart/2005/8/layout/process5"/>
    <dgm:cxn modelId="{80BC02B3-26B2-4C05-AB45-F3986B65B5CF}" srcId="{09C0E8AB-BA07-4D59-A8CC-5765DA8AAD8B}" destId="{15D8372B-1C9C-4EFF-996B-AFD34B73D1FB}" srcOrd="12" destOrd="0" parTransId="{106EFABF-AF60-433F-8235-688D8121EDB5}" sibTransId="{6A1CD37B-5788-4876-8079-5FCA838FA651}"/>
    <dgm:cxn modelId="{52D532AC-3584-4171-B84D-438A9DFF002F}" type="presOf" srcId="{9E3519A2-DE26-49A2-A6F9-2E5C7E6535E5}" destId="{919B6DCC-D372-4F8B-8E8E-BB04C630BADB}" srcOrd="1" destOrd="0" presId="urn:microsoft.com/office/officeart/2005/8/layout/process5"/>
    <dgm:cxn modelId="{D88F1C13-8225-4B43-8337-241347025612}" type="presOf" srcId="{43C73C39-6C14-4C4F-81A9-19A5C02D26CC}" destId="{A1FEE235-CB94-49F8-879D-7025375683D2}" srcOrd="1" destOrd="0" presId="urn:microsoft.com/office/officeart/2005/8/layout/process5"/>
    <dgm:cxn modelId="{F0D4AA06-3C5E-4D52-A091-43A0F32331E7}" type="presOf" srcId="{09C0E8AB-BA07-4D59-A8CC-5765DA8AAD8B}" destId="{531CE821-C178-48F9-B996-E0DEE7396387}" srcOrd="0" destOrd="0" presId="urn:microsoft.com/office/officeart/2005/8/layout/process5"/>
    <dgm:cxn modelId="{3F0C1176-2008-4924-987E-C9A07EC30122}" type="presOf" srcId="{9F9BA8C7-A768-4B10-85D6-4C819139E91B}" destId="{57A1EFF3-F173-4F16-8A2E-30F9E51EB83F}" srcOrd="1" destOrd="0" presId="urn:microsoft.com/office/officeart/2005/8/layout/process5"/>
    <dgm:cxn modelId="{6F927B46-3652-4246-89EA-96C4E4E897DE}" type="presOf" srcId="{4E4154B2-54FC-4443-9906-21C86B7329BD}" destId="{8E03934D-87B8-4C50-9D65-233AAA5850ED}" srcOrd="0" destOrd="0" presId="urn:microsoft.com/office/officeart/2005/8/layout/process5"/>
    <dgm:cxn modelId="{029EDE56-526A-4381-8B2B-E67D41A48714}" srcId="{09C0E8AB-BA07-4D59-A8CC-5765DA8AAD8B}" destId="{071BB483-0104-4B00-BF3C-9C99F85375FE}" srcOrd="4" destOrd="0" parTransId="{9DF9E08A-88A8-4A2B-94AE-8324DB2BEA8D}" sibTransId="{154CCDC8-0300-4C51-8C4A-EDAAD1718BC2}"/>
    <dgm:cxn modelId="{B9B36EF8-5D55-4B76-8B1E-ACD68A2797E0}" type="presOf" srcId="{15D8372B-1C9C-4EFF-996B-AFD34B73D1FB}" destId="{64EB7046-A8D6-421E-9D36-0DA66992DB5B}" srcOrd="0" destOrd="0" presId="urn:microsoft.com/office/officeart/2005/8/layout/process5"/>
    <dgm:cxn modelId="{28D5410A-A3C5-447E-810C-1259B11DFD6B}" srcId="{09C0E8AB-BA07-4D59-A8CC-5765DA8AAD8B}" destId="{F1962DDF-6D30-4509-A4E7-2B7F4C996386}" srcOrd="10" destOrd="0" parTransId="{862CAED1-0478-4972-8322-7B9529E42E89}" sibTransId="{BA51AB48-BCA6-4A6C-AA2C-B48FA1BF3A23}"/>
    <dgm:cxn modelId="{262001D7-F2C7-44F2-8AA5-0E3128F23400}" type="presOf" srcId="{BA51AB48-BCA6-4A6C-AA2C-B48FA1BF3A23}" destId="{00E1D4D7-94E4-4BCE-9D84-DC3D146D39CD}" srcOrd="0" destOrd="0" presId="urn:microsoft.com/office/officeart/2005/8/layout/process5"/>
    <dgm:cxn modelId="{FAD12ABA-ED9F-4CB4-9CE9-1897F625E245}" srcId="{09C0E8AB-BA07-4D59-A8CC-5765DA8AAD8B}" destId="{8FC0CE5B-4173-4035-AEE0-068EE095D09A}" srcOrd="8" destOrd="0" parTransId="{188CCD87-7C6C-474F-B32F-0E323321B45F}" sibTransId="{4E4154B2-54FC-4443-9906-21C86B7329BD}"/>
    <dgm:cxn modelId="{70A3F010-B43D-41A3-A490-6AC7B45C1496}" type="presOf" srcId="{4E4154B2-54FC-4443-9906-21C86B7329BD}" destId="{063DDD97-3AFA-4CEA-9943-1A04E477BC40}" srcOrd="1" destOrd="0" presId="urn:microsoft.com/office/officeart/2005/8/layout/process5"/>
    <dgm:cxn modelId="{E8C733A4-0680-4D34-AF7D-1EEBBD7EE140}" type="presOf" srcId="{29D84DD9-34A0-441C-BE0A-11A350AB0353}" destId="{77822A73-2B17-4AF7-82FB-F4217146BCD0}" srcOrd="0" destOrd="0" presId="urn:microsoft.com/office/officeart/2005/8/layout/process5"/>
    <dgm:cxn modelId="{031F16B9-04F4-473B-A3A2-63478360A425}" srcId="{09C0E8AB-BA07-4D59-A8CC-5765DA8AAD8B}" destId="{0D148265-D8C9-447F-B4EF-597DB98E03F1}" srcOrd="6" destOrd="0" parTransId="{D9804D02-A8C4-4D9D-8D1A-F39B2EF88D36}" sibTransId="{067E7527-1655-4033-AC45-28C7C07809A7}"/>
    <dgm:cxn modelId="{A8074A0E-F63E-4814-B0F3-C05A7CAD9F4F}" type="presOf" srcId="{CB2620F6-A1DF-42AF-9D4C-0707FFB4C08E}" destId="{4C1DEF4D-32E5-4F1A-8992-7022E7B87082}" srcOrd="1" destOrd="0" presId="urn:microsoft.com/office/officeart/2005/8/layout/process5"/>
    <dgm:cxn modelId="{4CA7DC63-DF8F-4A03-B3CC-8699E9A44BE6}" srcId="{09C0E8AB-BA07-4D59-A8CC-5765DA8AAD8B}" destId="{642EAB4F-51EC-4B86-92A3-99AF78F43ADF}" srcOrd="5" destOrd="0" parTransId="{CA8FE2E1-0FE3-423D-A4DB-3CB314C53277}" sibTransId="{796C3FCC-D689-4777-B5F7-61A94183BD3F}"/>
    <dgm:cxn modelId="{E43B64DD-5CAC-4FEE-936A-3183EC6315B9}" type="presOf" srcId="{F1962DDF-6D30-4509-A4E7-2B7F4C996386}" destId="{F9363FBD-9EF8-40FA-8E01-694104068C5B}" srcOrd="0" destOrd="0" presId="urn:microsoft.com/office/officeart/2005/8/layout/process5"/>
    <dgm:cxn modelId="{AE482764-4E0E-4D95-81C3-91683A7FECD6}" srcId="{09C0E8AB-BA07-4D59-A8CC-5765DA8AAD8B}" destId="{12602D5A-2D3F-441A-B6F4-8FB19F856E30}" srcOrd="11" destOrd="0" parTransId="{1BAFBC76-31B7-4206-A65C-AC7158064930}" sibTransId="{CB2620F6-A1DF-42AF-9D4C-0707FFB4C08E}"/>
    <dgm:cxn modelId="{AE1620D6-BAFF-4920-85C6-128DAD22A870}" type="presOf" srcId="{43C73C39-6C14-4C4F-81A9-19A5C02D26CC}" destId="{DBF820B7-A283-412A-BECC-66AA4A8C5F62}" srcOrd="0" destOrd="0" presId="urn:microsoft.com/office/officeart/2005/8/layout/process5"/>
    <dgm:cxn modelId="{926D4ABC-F439-421C-A228-E0C9E7FDDBD6}" type="presOf" srcId="{D92A3329-EC27-4C04-ABA3-776777D4DA29}" destId="{9508D34E-EC34-4917-893B-DB631F5A8E32}" srcOrd="0" destOrd="0" presId="urn:microsoft.com/office/officeart/2005/8/layout/process5"/>
    <dgm:cxn modelId="{3F36DB4B-B8CC-4882-A011-4699858D84CC}" type="presOf" srcId="{843C3D25-90F6-4F51-9F1C-FDBA1299312A}" destId="{EDDF29EB-2308-4CC7-B582-89CE9CFC8CC3}" srcOrd="0" destOrd="0" presId="urn:microsoft.com/office/officeart/2005/8/layout/process5"/>
    <dgm:cxn modelId="{D626D18F-1377-4387-9018-CF8CF689F1B1}" type="presOf" srcId="{796C3FCC-D689-4777-B5F7-61A94183BD3F}" destId="{29C8BA22-80A9-4374-9A36-7FC17661371F}" srcOrd="0" destOrd="0" presId="urn:microsoft.com/office/officeart/2005/8/layout/process5"/>
    <dgm:cxn modelId="{21D8A1E3-E46C-4A84-A960-656AA9D2FC5D}" type="presOf" srcId="{9B751351-95DB-4996-9181-874821E5226D}" destId="{9AAA2B4B-8BA8-499C-A11F-31368C9161A8}" srcOrd="1" destOrd="0" presId="urn:microsoft.com/office/officeart/2005/8/layout/process5"/>
    <dgm:cxn modelId="{B49618A5-CE1B-4E6F-A670-636192ED108B}" srcId="{09C0E8AB-BA07-4D59-A8CC-5765DA8AAD8B}" destId="{29D84DD9-34A0-441C-BE0A-11A350AB0353}" srcOrd="3" destOrd="0" parTransId="{909433EA-76F8-4412-9116-81CD8AA43C06}" sibTransId="{0D873A64-CA13-4592-B7AE-DD88BC1ECA2E}"/>
    <dgm:cxn modelId="{CD043273-05BC-4AEB-AF2B-F36EB124860D}" srcId="{09C0E8AB-BA07-4D59-A8CC-5765DA8AAD8B}" destId="{8E0AF346-8534-4484-84CD-3A15F93F4851}" srcOrd="2" destOrd="0" parTransId="{8FA40AF7-1277-4AD6-A99D-6598D8549DF3}" sibTransId="{43C73C39-6C14-4C4F-81A9-19A5C02D26CC}"/>
    <dgm:cxn modelId="{AFFAAF56-1128-4BEF-8044-997E17CF66DF}" srcId="{09C0E8AB-BA07-4D59-A8CC-5765DA8AAD8B}" destId="{188100CC-2B25-4D41-826B-F31F754F3FB5}" srcOrd="1" destOrd="0" parTransId="{13DA4ED9-8ED2-4FF7-9EBF-E64BE998C453}" sibTransId="{9F9BA8C7-A768-4B10-85D6-4C819139E91B}"/>
    <dgm:cxn modelId="{D4AD762A-B38F-4810-9951-E922B2967A73}" type="presOf" srcId="{9F9BA8C7-A768-4B10-85D6-4C819139E91B}" destId="{8EFC4224-0239-4F14-A41A-35A637A38791}" srcOrd="0" destOrd="0" presId="urn:microsoft.com/office/officeart/2005/8/layout/process5"/>
    <dgm:cxn modelId="{D76D775D-95F7-450B-81ED-B0DD9D5A489B}" srcId="{09C0E8AB-BA07-4D59-A8CC-5765DA8AAD8B}" destId="{843C3D25-90F6-4F51-9F1C-FDBA1299312A}" srcOrd="0" destOrd="0" parTransId="{AA6D13EE-4428-482F-9476-06F3EC5CF8F0}" sibTransId="{9E3519A2-DE26-49A2-A6F9-2E5C7E6535E5}"/>
    <dgm:cxn modelId="{136E98A3-D2E0-49A3-A06B-5B53219FA1AA}" type="presParOf" srcId="{531CE821-C178-48F9-B996-E0DEE7396387}" destId="{EDDF29EB-2308-4CC7-B582-89CE9CFC8CC3}" srcOrd="0" destOrd="0" presId="urn:microsoft.com/office/officeart/2005/8/layout/process5"/>
    <dgm:cxn modelId="{6F9CAA40-600A-44DE-8D47-6D0C92E17F8F}" type="presParOf" srcId="{531CE821-C178-48F9-B996-E0DEE7396387}" destId="{D48FB2B5-26E2-4BC3-982C-296B1194461D}" srcOrd="1" destOrd="0" presId="urn:microsoft.com/office/officeart/2005/8/layout/process5"/>
    <dgm:cxn modelId="{A589E014-1941-4704-B0E9-A58FC88828C8}" type="presParOf" srcId="{D48FB2B5-26E2-4BC3-982C-296B1194461D}" destId="{919B6DCC-D372-4F8B-8E8E-BB04C630BADB}" srcOrd="0" destOrd="0" presId="urn:microsoft.com/office/officeart/2005/8/layout/process5"/>
    <dgm:cxn modelId="{B295E3A9-446D-412D-9C1A-6BCE081479C3}" type="presParOf" srcId="{531CE821-C178-48F9-B996-E0DEE7396387}" destId="{CF4E39DD-A491-49B6-A5B7-80C96884C0F1}" srcOrd="2" destOrd="0" presId="urn:microsoft.com/office/officeart/2005/8/layout/process5"/>
    <dgm:cxn modelId="{DB0BB02A-B6E1-4344-BDA6-80487824C0B3}" type="presParOf" srcId="{531CE821-C178-48F9-B996-E0DEE7396387}" destId="{8EFC4224-0239-4F14-A41A-35A637A38791}" srcOrd="3" destOrd="0" presId="urn:microsoft.com/office/officeart/2005/8/layout/process5"/>
    <dgm:cxn modelId="{CCDADE98-D124-49F1-8087-5E0812432A82}" type="presParOf" srcId="{8EFC4224-0239-4F14-A41A-35A637A38791}" destId="{57A1EFF3-F173-4F16-8A2E-30F9E51EB83F}" srcOrd="0" destOrd="0" presId="urn:microsoft.com/office/officeart/2005/8/layout/process5"/>
    <dgm:cxn modelId="{CD4D7205-CE5B-4372-8687-A5896A01CD88}" type="presParOf" srcId="{531CE821-C178-48F9-B996-E0DEE7396387}" destId="{9F91E8B0-6A5A-4121-A7DF-99C043487446}" srcOrd="4" destOrd="0" presId="urn:microsoft.com/office/officeart/2005/8/layout/process5"/>
    <dgm:cxn modelId="{286DF698-771F-4FCA-98FC-F379FA4EE5E0}" type="presParOf" srcId="{531CE821-C178-48F9-B996-E0DEE7396387}" destId="{DBF820B7-A283-412A-BECC-66AA4A8C5F62}" srcOrd="5" destOrd="0" presId="urn:microsoft.com/office/officeart/2005/8/layout/process5"/>
    <dgm:cxn modelId="{1FB9F7E8-8B96-49BD-AE05-53BF1FBCE6F3}" type="presParOf" srcId="{DBF820B7-A283-412A-BECC-66AA4A8C5F62}" destId="{A1FEE235-CB94-49F8-879D-7025375683D2}" srcOrd="0" destOrd="0" presId="urn:microsoft.com/office/officeart/2005/8/layout/process5"/>
    <dgm:cxn modelId="{422E5AAD-4A0B-4C83-A633-13A4371AAEF6}" type="presParOf" srcId="{531CE821-C178-48F9-B996-E0DEE7396387}" destId="{77822A73-2B17-4AF7-82FB-F4217146BCD0}" srcOrd="6" destOrd="0" presId="urn:microsoft.com/office/officeart/2005/8/layout/process5"/>
    <dgm:cxn modelId="{6A08F2F8-E7B3-4338-82E5-7B9F0AD2B702}" type="presParOf" srcId="{531CE821-C178-48F9-B996-E0DEE7396387}" destId="{CF768EAF-3F0C-43DF-9164-1308C8CC3199}" srcOrd="7" destOrd="0" presId="urn:microsoft.com/office/officeart/2005/8/layout/process5"/>
    <dgm:cxn modelId="{5A0F7603-F9F2-4B26-B1B5-A32F5663FCA1}" type="presParOf" srcId="{CF768EAF-3F0C-43DF-9164-1308C8CC3199}" destId="{1EA454D2-0C6F-470D-9303-3650F76C51BA}" srcOrd="0" destOrd="0" presId="urn:microsoft.com/office/officeart/2005/8/layout/process5"/>
    <dgm:cxn modelId="{20B54182-1775-4C71-99A8-9025DF7E8FD8}" type="presParOf" srcId="{531CE821-C178-48F9-B996-E0DEE7396387}" destId="{8E0BDCA3-7DB2-4E99-893C-0BA17A2C88BF}" srcOrd="8" destOrd="0" presId="urn:microsoft.com/office/officeart/2005/8/layout/process5"/>
    <dgm:cxn modelId="{57FAF08D-09CF-4827-B974-88B844B52ECA}" type="presParOf" srcId="{531CE821-C178-48F9-B996-E0DEE7396387}" destId="{C72E997C-7487-4083-895E-5381DC5AC56E}" srcOrd="9" destOrd="0" presId="urn:microsoft.com/office/officeart/2005/8/layout/process5"/>
    <dgm:cxn modelId="{1193E080-8160-457D-8A4A-DB4987F3DD40}" type="presParOf" srcId="{C72E997C-7487-4083-895E-5381DC5AC56E}" destId="{452370CB-8296-41D0-A6E1-4973BD54E600}" srcOrd="0" destOrd="0" presId="urn:microsoft.com/office/officeart/2005/8/layout/process5"/>
    <dgm:cxn modelId="{E325B70F-2F5A-43CF-9119-BD9EEABB78B1}" type="presParOf" srcId="{531CE821-C178-48F9-B996-E0DEE7396387}" destId="{B37D3731-CFC7-40AC-97A8-B0D1327EB0B0}" srcOrd="10" destOrd="0" presId="urn:microsoft.com/office/officeart/2005/8/layout/process5"/>
    <dgm:cxn modelId="{2E72232B-29E9-46BA-9C64-9E210CC7C980}" type="presParOf" srcId="{531CE821-C178-48F9-B996-E0DEE7396387}" destId="{29C8BA22-80A9-4374-9A36-7FC17661371F}" srcOrd="11" destOrd="0" presId="urn:microsoft.com/office/officeart/2005/8/layout/process5"/>
    <dgm:cxn modelId="{C3BC1234-4053-44C6-BC03-115424670479}" type="presParOf" srcId="{29C8BA22-80A9-4374-9A36-7FC17661371F}" destId="{D3A1A855-D310-4CE7-AB1A-1A20022FEF50}" srcOrd="0" destOrd="0" presId="urn:microsoft.com/office/officeart/2005/8/layout/process5"/>
    <dgm:cxn modelId="{56BD5DE1-9101-4335-8DE7-37B966214763}" type="presParOf" srcId="{531CE821-C178-48F9-B996-E0DEE7396387}" destId="{CFBF20D6-86C0-4660-A2EB-E0002A5DE89D}" srcOrd="12" destOrd="0" presId="urn:microsoft.com/office/officeart/2005/8/layout/process5"/>
    <dgm:cxn modelId="{4248EEEB-BAFD-4BE9-9252-39FA8801F961}" type="presParOf" srcId="{531CE821-C178-48F9-B996-E0DEE7396387}" destId="{A5C72B83-67A2-4F95-B52B-DE34FC1D7517}" srcOrd="13" destOrd="0" presId="urn:microsoft.com/office/officeart/2005/8/layout/process5"/>
    <dgm:cxn modelId="{24CAE232-465A-46EA-9EC3-BEDC3815C078}" type="presParOf" srcId="{A5C72B83-67A2-4F95-B52B-DE34FC1D7517}" destId="{51055816-C80A-4E8A-AEF6-AA22ECDEF855}" srcOrd="0" destOrd="0" presId="urn:microsoft.com/office/officeart/2005/8/layout/process5"/>
    <dgm:cxn modelId="{00FC8B60-4D36-44A8-8A9A-46DBFC06FDAE}" type="presParOf" srcId="{531CE821-C178-48F9-B996-E0DEE7396387}" destId="{F17A530B-2388-49A1-BBDC-867120E023E9}" srcOrd="14" destOrd="0" presId="urn:microsoft.com/office/officeart/2005/8/layout/process5"/>
    <dgm:cxn modelId="{3A699428-FEB7-4742-A8BA-685419247CDF}" type="presParOf" srcId="{531CE821-C178-48F9-B996-E0DEE7396387}" destId="{3A96BD81-81E0-4B47-B006-B2DCDB906963}" srcOrd="15" destOrd="0" presId="urn:microsoft.com/office/officeart/2005/8/layout/process5"/>
    <dgm:cxn modelId="{B6D53081-702E-4FD7-8DAE-B6495978912D}" type="presParOf" srcId="{3A96BD81-81E0-4B47-B006-B2DCDB906963}" destId="{B4D1889D-C7AB-4F35-AF40-E32148FBD021}" srcOrd="0" destOrd="0" presId="urn:microsoft.com/office/officeart/2005/8/layout/process5"/>
    <dgm:cxn modelId="{4BE72BE4-7739-457F-A58C-1D5EADB6D6CF}" type="presParOf" srcId="{531CE821-C178-48F9-B996-E0DEE7396387}" destId="{CF71DC0F-49A6-4AC0-ABED-3CBF19D70938}" srcOrd="16" destOrd="0" presId="urn:microsoft.com/office/officeart/2005/8/layout/process5"/>
    <dgm:cxn modelId="{5669073D-597E-40E4-9D32-C98BED6BE9AA}" type="presParOf" srcId="{531CE821-C178-48F9-B996-E0DEE7396387}" destId="{8E03934D-87B8-4C50-9D65-233AAA5850ED}" srcOrd="17" destOrd="0" presId="urn:microsoft.com/office/officeart/2005/8/layout/process5"/>
    <dgm:cxn modelId="{F80B43B3-B2D8-4E1F-834C-E5C123186C97}" type="presParOf" srcId="{8E03934D-87B8-4C50-9D65-233AAA5850ED}" destId="{063DDD97-3AFA-4CEA-9943-1A04E477BC40}" srcOrd="0" destOrd="0" presId="urn:microsoft.com/office/officeart/2005/8/layout/process5"/>
    <dgm:cxn modelId="{F57F1C5C-C108-4089-91EB-3791AFAE7AED}" type="presParOf" srcId="{531CE821-C178-48F9-B996-E0DEE7396387}" destId="{9508D34E-EC34-4917-893B-DB631F5A8E32}" srcOrd="18" destOrd="0" presId="urn:microsoft.com/office/officeart/2005/8/layout/process5"/>
    <dgm:cxn modelId="{17A8F90F-E809-4A91-AA3D-1DFC3DCA7961}" type="presParOf" srcId="{531CE821-C178-48F9-B996-E0DEE7396387}" destId="{096E93F6-0C30-4811-B9CD-271E8C66DB42}" srcOrd="19" destOrd="0" presId="urn:microsoft.com/office/officeart/2005/8/layout/process5"/>
    <dgm:cxn modelId="{5133F2DE-CB18-42A4-BC58-24AEED0BB028}" type="presParOf" srcId="{096E93F6-0C30-4811-B9CD-271E8C66DB42}" destId="{9AAA2B4B-8BA8-499C-A11F-31368C9161A8}" srcOrd="0" destOrd="0" presId="urn:microsoft.com/office/officeart/2005/8/layout/process5"/>
    <dgm:cxn modelId="{4D2E99C0-E1AB-4687-ADC8-21C00B3CA994}" type="presParOf" srcId="{531CE821-C178-48F9-B996-E0DEE7396387}" destId="{F9363FBD-9EF8-40FA-8E01-694104068C5B}" srcOrd="20" destOrd="0" presId="urn:microsoft.com/office/officeart/2005/8/layout/process5"/>
    <dgm:cxn modelId="{688EAE54-783A-43D7-B2FF-3A25FD63F85A}" type="presParOf" srcId="{531CE821-C178-48F9-B996-E0DEE7396387}" destId="{00E1D4D7-94E4-4BCE-9D84-DC3D146D39CD}" srcOrd="21" destOrd="0" presId="urn:microsoft.com/office/officeart/2005/8/layout/process5"/>
    <dgm:cxn modelId="{EACB891B-70FA-491F-BF2D-A050DFB8C8F9}" type="presParOf" srcId="{00E1D4D7-94E4-4BCE-9D84-DC3D146D39CD}" destId="{CC1C97DA-70D1-4596-AA30-0BED3CC0D6D2}" srcOrd="0" destOrd="0" presId="urn:microsoft.com/office/officeart/2005/8/layout/process5"/>
    <dgm:cxn modelId="{D258AFE5-F4F7-4CD7-AB34-8E1C40679388}" type="presParOf" srcId="{531CE821-C178-48F9-B996-E0DEE7396387}" destId="{8B8E298E-BA09-4882-BDF9-F01CB5369CD1}" srcOrd="22" destOrd="0" presId="urn:microsoft.com/office/officeart/2005/8/layout/process5"/>
    <dgm:cxn modelId="{69E30E6D-AA41-45BD-AE45-3D4C4C120E16}" type="presParOf" srcId="{531CE821-C178-48F9-B996-E0DEE7396387}" destId="{8F2ED1DE-73C6-4C7A-A2BB-C1E57DDAE7A7}" srcOrd="23" destOrd="0" presId="urn:microsoft.com/office/officeart/2005/8/layout/process5"/>
    <dgm:cxn modelId="{4336B40A-B97E-415C-981B-137000A0DD24}" type="presParOf" srcId="{8F2ED1DE-73C6-4C7A-A2BB-C1E57DDAE7A7}" destId="{4C1DEF4D-32E5-4F1A-8992-7022E7B87082}" srcOrd="0" destOrd="0" presId="urn:microsoft.com/office/officeart/2005/8/layout/process5"/>
    <dgm:cxn modelId="{4FA91349-260A-4E9D-9760-7E24743D5827}" type="presParOf" srcId="{531CE821-C178-48F9-B996-E0DEE7396387}" destId="{64EB7046-A8D6-421E-9D36-0DA66992DB5B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ABF6E-0DA8-4D68-9642-433BC313C63C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</dgm:pt>
    <dgm:pt modelId="{49636BEC-4F35-481C-B811-4ADA5EA3178E}">
      <dgm:prSet phldrT="[Text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cs-CZ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BÝT </a:t>
          </a:r>
          <a:endParaRPr lang="cs-CZ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E08A7237-35E6-4D21-9A92-1EA24680A9C4}" type="parTrans" cxnId="{AFC4F637-A06E-445A-8C72-FA99516912CD}">
      <dgm:prSet/>
      <dgm:spPr/>
      <dgm:t>
        <a:bodyPr/>
        <a:lstStyle/>
        <a:p>
          <a:endParaRPr lang="cs-CZ"/>
        </a:p>
      </dgm:t>
    </dgm:pt>
    <dgm:pt modelId="{305E0751-01B9-4FE2-833E-242FE135998C}" type="sibTrans" cxnId="{AFC4F637-A06E-445A-8C72-FA99516912CD}">
      <dgm:prSet/>
      <dgm:spPr/>
      <dgm:t>
        <a:bodyPr/>
        <a:lstStyle/>
        <a:p>
          <a:endParaRPr lang="cs-CZ"/>
        </a:p>
      </dgm:t>
    </dgm:pt>
    <dgm:pt modelId="{24C13769-9722-4696-B9BA-EB68F7DB794C}">
      <dgm:prSet phldrT="[Text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cs-CZ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BYDLIT</a:t>
          </a:r>
          <a:endParaRPr lang="cs-CZ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B54957A9-88BF-4714-8B68-28E96BA87A4A}" type="parTrans" cxnId="{04C1EB4E-4554-4500-9935-E6D69624AFF9}">
      <dgm:prSet/>
      <dgm:spPr/>
      <dgm:t>
        <a:bodyPr/>
        <a:lstStyle/>
        <a:p>
          <a:endParaRPr lang="cs-CZ"/>
        </a:p>
      </dgm:t>
    </dgm:pt>
    <dgm:pt modelId="{A80AF757-9965-4B13-8CCD-E2F514AD2C7E}" type="sibTrans" cxnId="{04C1EB4E-4554-4500-9935-E6D69624AFF9}">
      <dgm:prSet/>
      <dgm:spPr/>
      <dgm:t>
        <a:bodyPr/>
        <a:lstStyle/>
        <a:p>
          <a:endParaRPr lang="cs-CZ"/>
        </a:p>
      </dgm:t>
    </dgm:pt>
    <dgm:pt modelId="{21148D1E-6A14-4281-ACE0-23FD66A3AFB3}">
      <dgm:prSet phldrT="[Text]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cs-CZ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OBYVATEL</a:t>
          </a:r>
          <a:endParaRPr lang="cs-CZ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AE7A6432-7476-48FB-9BEC-C83C4AB108E5}" type="parTrans" cxnId="{650A0138-1856-4A78-B7A9-DFB34D3502C4}">
      <dgm:prSet/>
      <dgm:spPr/>
      <dgm:t>
        <a:bodyPr/>
        <a:lstStyle/>
        <a:p>
          <a:endParaRPr lang="cs-CZ"/>
        </a:p>
      </dgm:t>
    </dgm:pt>
    <dgm:pt modelId="{EC193011-DA5D-45FA-8D60-50CAF4C4B4C8}" type="sibTrans" cxnId="{650A0138-1856-4A78-B7A9-DFB34D3502C4}">
      <dgm:prSet/>
      <dgm:spPr/>
      <dgm:t>
        <a:bodyPr/>
        <a:lstStyle/>
        <a:p>
          <a:endParaRPr lang="cs-CZ"/>
        </a:p>
      </dgm:t>
    </dgm:pt>
    <dgm:pt modelId="{7A019693-663E-4718-9B7B-8AD8E121FD79}">
      <dgm:prSet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cs-CZ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BYT </a:t>
          </a:r>
          <a:endParaRPr lang="cs-CZ" b="1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gm:t>
    </dgm:pt>
    <dgm:pt modelId="{722A9CD1-5BC1-4318-A0EA-81DCF3AA4B41}" type="parTrans" cxnId="{5DC82AA0-2AD9-4695-929B-71630F2123D2}">
      <dgm:prSet/>
      <dgm:spPr/>
      <dgm:t>
        <a:bodyPr/>
        <a:lstStyle/>
        <a:p>
          <a:endParaRPr lang="cs-CZ"/>
        </a:p>
      </dgm:t>
    </dgm:pt>
    <dgm:pt modelId="{C0CBA536-BC44-48EB-BEA3-DC003AB5303E}" type="sibTrans" cxnId="{5DC82AA0-2AD9-4695-929B-71630F2123D2}">
      <dgm:prSet/>
      <dgm:spPr/>
      <dgm:t>
        <a:bodyPr/>
        <a:lstStyle/>
        <a:p>
          <a:endParaRPr lang="cs-CZ"/>
        </a:p>
      </dgm:t>
    </dgm:pt>
    <dgm:pt modelId="{5C91DD06-A9EE-48A2-9CA9-A4FE02BD3799}" type="pres">
      <dgm:prSet presAssocID="{188ABF6E-0DA8-4D68-9642-433BC313C63C}" presName="Name0" presStyleCnt="0">
        <dgm:presLayoutVars>
          <dgm:dir/>
          <dgm:resizeHandles val="exact"/>
        </dgm:presLayoutVars>
      </dgm:prSet>
      <dgm:spPr/>
    </dgm:pt>
    <dgm:pt modelId="{0F37E45C-A123-44FA-934F-0C55DD3BE447}" type="pres">
      <dgm:prSet presAssocID="{49636BEC-4F35-481C-B811-4ADA5EA3178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AB3D9C-38F2-4255-9F40-52F402D04FFD}" type="pres">
      <dgm:prSet presAssocID="{305E0751-01B9-4FE2-833E-242FE135998C}" presName="sibTrans" presStyleLbl="sibTrans2D1" presStyleIdx="0" presStyleCnt="3"/>
      <dgm:spPr/>
      <dgm:t>
        <a:bodyPr/>
        <a:lstStyle/>
        <a:p>
          <a:endParaRPr lang="cs-CZ"/>
        </a:p>
      </dgm:t>
    </dgm:pt>
    <dgm:pt modelId="{0CC64FCF-5D33-48AA-A940-EF427BFA004D}" type="pres">
      <dgm:prSet presAssocID="{305E0751-01B9-4FE2-833E-242FE135998C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DF10C967-3FE1-4175-B4E5-1D244E18E003}" type="pres">
      <dgm:prSet presAssocID="{24C13769-9722-4696-B9BA-EB68F7DB79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39290A-844C-4CED-BF59-66E9DCBAD523}" type="pres">
      <dgm:prSet presAssocID="{A80AF757-9965-4B13-8CCD-E2F514AD2C7E}" presName="sibTrans" presStyleLbl="sibTrans2D1" presStyleIdx="1" presStyleCnt="3"/>
      <dgm:spPr/>
      <dgm:t>
        <a:bodyPr/>
        <a:lstStyle/>
        <a:p>
          <a:endParaRPr lang="cs-CZ"/>
        </a:p>
      </dgm:t>
    </dgm:pt>
    <dgm:pt modelId="{9C36E742-6B7C-43D0-B6BE-0611AA55EE51}" type="pres">
      <dgm:prSet presAssocID="{A80AF757-9965-4B13-8CCD-E2F514AD2C7E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F3ABCC9F-6636-48D7-A480-A3A581B90EC3}" type="pres">
      <dgm:prSet presAssocID="{21148D1E-6A14-4281-ACE0-23FD66A3AF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0A20C1-92D9-4B73-989F-5A03A46C46F3}" type="pres">
      <dgm:prSet presAssocID="{EC193011-DA5D-45FA-8D60-50CAF4C4B4C8}" presName="sibTrans" presStyleLbl="sibTrans2D1" presStyleIdx="2" presStyleCnt="3"/>
      <dgm:spPr/>
      <dgm:t>
        <a:bodyPr/>
        <a:lstStyle/>
        <a:p>
          <a:endParaRPr lang="cs-CZ"/>
        </a:p>
      </dgm:t>
    </dgm:pt>
    <dgm:pt modelId="{C05722CE-3B74-4764-88A2-DEDF284D7227}" type="pres">
      <dgm:prSet presAssocID="{EC193011-DA5D-45FA-8D60-50CAF4C4B4C8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C656B2A0-7DC6-4B76-98D9-7DFDFDB530EC}" type="pres">
      <dgm:prSet presAssocID="{7A019693-663E-4718-9B7B-8AD8E121FD79}" presName="node" presStyleLbl="node1" presStyleIdx="3" presStyleCnt="4" custLinFactNeighborX="111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2E5F570-6596-4679-8AD1-94426C9DC690}" type="presOf" srcId="{7A019693-663E-4718-9B7B-8AD8E121FD79}" destId="{C656B2A0-7DC6-4B76-98D9-7DFDFDB530EC}" srcOrd="0" destOrd="0" presId="urn:microsoft.com/office/officeart/2005/8/layout/process1"/>
    <dgm:cxn modelId="{804D6012-1943-4679-B751-2AC68D36CDE0}" type="presOf" srcId="{49636BEC-4F35-481C-B811-4ADA5EA3178E}" destId="{0F37E45C-A123-44FA-934F-0C55DD3BE447}" srcOrd="0" destOrd="0" presId="urn:microsoft.com/office/officeart/2005/8/layout/process1"/>
    <dgm:cxn modelId="{67A43616-E2DD-4CC9-B83B-A90EA6E6DDE1}" type="presOf" srcId="{21148D1E-6A14-4281-ACE0-23FD66A3AFB3}" destId="{F3ABCC9F-6636-48D7-A480-A3A581B90EC3}" srcOrd="0" destOrd="0" presId="urn:microsoft.com/office/officeart/2005/8/layout/process1"/>
    <dgm:cxn modelId="{CB9E43E7-E57C-40E0-A608-EF34BBD93BFD}" type="presOf" srcId="{24C13769-9722-4696-B9BA-EB68F7DB794C}" destId="{DF10C967-3FE1-4175-B4E5-1D244E18E003}" srcOrd="0" destOrd="0" presId="urn:microsoft.com/office/officeart/2005/8/layout/process1"/>
    <dgm:cxn modelId="{5DC82AA0-2AD9-4695-929B-71630F2123D2}" srcId="{188ABF6E-0DA8-4D68-9642-433BC313C63C}" destId="{7A019693-663E-4718-9B7B-8AD8E121FD79}" srcOrd="3" destOrd="0" parTransId="{722A9CD1-5BC1-4318-A0EA-81DCF3AA4B41}" sibTransId="{C0CBA536-BC44-48EB-BEA3-DC003AB5303E}"/>
    <dgm:cxn modelId="{21967D4A-B388-430A-9287-C0416D35B196}" type="presOf" srcId="{A80AF757-9965-4B13-8CCD-E2F514AD2C7E}" destId="{9C39290A-844C-4CED-BF59-66E9DCBAD523}" srcOrd="0" destOrd="0" presId="urn:microsoft.com/office/officeart/2005/8/layout/process1"/>
    <dgm:cxn modelId="{04C1EB4E-4554-4500-9935-E6D69624AFF9}" srcId="{188ABF6E-0DA8-4D68-9642-433BC313C63C}" destId="{24C13769-9722-4696-B9BA-EB68F7DB794C}" srcOrd="1" destOrd="0" parTransId="{B54957A9-88BF-4714-8B68-28E96BA87A4A}" sibTransId="{A80AF757-9965-4B13-8CCD-E2F514AD2C7E}"/>
    <dgm:cxn modelId="{92DA2FC0-26B5-4DA7-89D6-A4BA47EC6614}" type="presOf" srcId="{A80AF757-9965-4B13-8CCD-E2F514AD2C7E}" destId="{9C36E742-6B7C-43D0-B6BE-0611AA55EE51}" srcOrd="1" destOrd="0" presId="urn:microsoft.com/office/officeart/2005/8/layout/process1"/>
    <dgm:cxn modelId="{AFC4F637-A06E-445A-8C72-FA99516912CD}" srcId="{188ABF6E-0DA8-4D68-9642-433BC313C63C}" destId="{49636BEC-4F35-481C-B811-4ADA5EA3178E}" srcOrd="0" destOrd="0" parTransId="{E08A7237-35E6-4D21-9A92-1EA24680A9C4}" sibTransId="{305E0751-01B9-4FE2-833E-242FE135998C}"/>
    <dgm:cxn modelId="{6D7561F7-38B0-4B54-BF24-3BE0B191316F}" type="presOf" srcId="{305E0751-01B9-4FE2-833E-242FE135998C}" destId="{36AB3D9C-38F2-4255-9F40-52F402D04FFD}" srcOrd="0" destOrd="0" presId="urn:microsoft.com/office/officeart/2005/8/layout/process1"/>
    <dgm:cxn modelId="{B68107A8-F80A-48DF-855E-45580B0C4FFD}" type="presOf" srcId="{188ABF6E-0DA8-4D68-9642-433BC313C63C}" destId="{5C91DD06-A9EE-48A2-9CA9-A4FE02BD3799}" srcOrd="0" destOrd="0" presId="urn:microsoft.com/office/officeart/2005/8/layout/process1"/>
    <dgm:cxn modelId="{1651A4EC-8018-429C-97AE-F19A2294B0AE}" type="presOf" srcId="{305E0751-01B9-4FE2-833E-242FE135998C}" destId="{0CC64FCF-5D33-48AA-A940-EF427BFA004D}" srcOrd="1" destOrd="0" presId="urn:microsoft.com/office/officeart/2005/8/layout/process1"/>
    <dgm:cxn modelId="{1CF2AAD2-64BC-43CE-A8C1-3379449FC3CB}" type="presOf" srcId="{EC193011-DA5D-45FA-8D60-50CAF4C4B4C8}" destId="{8F0A20C1-92D9-4B73-989F-5A03A46C46F3}" srcOrd="0" destOrd="0" presId="urn:microsoft.com/office/officeart/2005/8/layout/process1"/>
    <dgm:cxn modelId="{650A0138-1856-4A78-B7A9-DFB34D3502C4}" srcId="{188ABF6E-0DA8-4D68-9642-433BC313C63C}" destId="{21148D1E-6A14-4281-ACE0-23FD66A3AFB3}" srcOrd="2" destOrd="0" parTransId="{AE7A6432-7476-48FB-9BEC-C83C4AB108E5}" sibTransId="{EC193011-DA5D-45FA-8D60-50CAF4C4B4C8}"/>
    <dgm:cxn modelId="{3C0791DE-603B-428A-BCC9-508D4CBF564D}" type="presOf" srcId="{EC193011-DA5D-45FA-8D60-50CAF4C4B4C8}" destId="{C05722CE-3B74-4764-88A2-DEDF284D7227}" srcOrd="1" destOrd="0" presId="urn:microsoft.com/office/officeart/2005/8/layout/process1"/>
    <dgm:cxn modelId="{876537FC-0BD4-4C54-A782-9754A751ACE2}" type="presParOf" srcId="{5C91DD06-A9EE-48A2-9CA9-A4FE02BD3799}" destId="{0F37E45C-A123-44FA-934F-0C55DD3BE447}" srcOrd="0" destOrd="0" presId="urn:microsoft.com/office/officeart/2005/8/layout/process1"/>
    <dgm:cxn modelId="{CA64D045-C3AE-4E7C-B32A-A8059770005F}" type="presParOf" srcId="{5C91DD06-A9EE-48A2-9CA9-A4FE02BD3799}" destId="{36AB3D9C-38F2-4255-9F40-52F402D04FFD}" srcOrd="1" destOrd="0" presId="urn:microsoft.com/office/officeart/2005/8/layout/process1"/>
    <dgm:cxn modelId="{9FA7EF40-F696-4438-950A-9AA964EFCF39}" type="presParOf" srcId="{36AB3D9C-38F2-4255-9F40-52F402D04FFD}" destId="{0CC64FCF-5D33-48AA-A940-EF427BFA004D}" srcOrd="0" destOrd="0" presId="urn:microsoft.com/office/officeart/2005/8/layout/process1"/>
    <dgm:cxn modelId="{9CD3253B-22CA-42FD-B4AB-AF5125341D6B}" type="presParOf" srcId="{5C91DD06-A9EE-48A2-9CA9-A4FE02BD3799}" destId="{DF10C967-3FE1-4175-B4E5-1D244E18E003}" srcOrd="2" destOrd="0" presId="urn:microsoft.com/office/officeart/2005/8/layout/process1"/>
    <dgm:cxn modelId="{58CE8C10-C2AE-4789-A6F5-45EA0E7E54C4}" type="presParOf" srcId="{5C91DD06-A9EE-48A2-9CA9-A4FE02BD3799}" destId="{9C39290A-844C-4CED-BF59-66E9DCBAD523}" srcOrd="3" destOrd="0" presId="urn:microsoft.com/office/officeart/2005/8/layout/process1"/>
    <dgm:cxn modelId="{F09BF482-7040-4BC3-A1FA-D3E3B5F17108}" type="presParOf" srcId="{9C39290A-844C-4CED-BF59-66E9DCBAD523}" destId="{9C36E742-6B7C-43D0-B6BE-0611AA55EE51}" srcOrd="0" destOrd="0" presId="urn:microsoft.com/office/officeart/2005/8/layout/process1"/>
    <dgm:cxn modelId="{4E55154A-FC4E-4CAF-A275-1AC9EC421607}" type="presParOf" srcId="{5C91DD06-A9EE-48A2-9CA9-A4FE02BD3799}" destId="{F3ABCC9F-6636-48D7-A480-A3A581B90EC3}" srcOrd="4" destOrd="0" presId="urn:microsoft.com/office/officeart/2005/8/layout/process1"/>
    <dgm:cxn modelId="{10A002B9-7EF3-4DE0-B278-4117F3D76C6C}" type="presParOf" srcId="{5C91DD06-A9EE-48A2-9CA9-A4FE02BD3799}" destId="{8F0A20C1-92D9-4B73-989F-5A03A46C46F3}" srcOrd="5" destOrd="0" presId="urn:microsoft.com/office/officeart/2005/8/layout/process1"/>
    <dgm:cxn modelId="{77096FB8-E5CE-406A-AB2A-F19A3725138A}" type="presParOf" srcId="{8F0A20C1-92D9-4B73-989F-5A03A46C46F3}" destId="{C05722CE-3B74-4764-88A2-DEDF284D7227}" srcOrd="0" destOrd="0" presId="urn:microsoft.com/office/officeart/2005/8/layout/process1"/>
    <dgm:cxn modelId="{5D06C187-AB49-4290-89E9-1640776B3493}" type="presParOf" srcId="{5C91DD06-A9EE-48A2-9CA9-A4FE02BD3799}" destId="{C656B2A0-7DC6-4B76-98D9-7DFDFDB530E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1F3B4-B85A-400F-AF9F-6A5A013A316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82DE9251-889E-41F9-8504-5B9AAF853C68}">
      <dgm:prSet phldrT="[Text]" custT="1"/>
      <dgm:spPr/>
      <dgm:t>
        <a:bodyPr/>
        <a:lstStyle/>
        <a:p>
          <a:r>
            <a:rPr lang="cs-CZ" sz="2400" b="0" dirty="0" smtClean="0">
              <a:solidFill>
                <a:schemeClr val="accent6">
                  <a:lumMod val="50000"/>
                </a:schemeClr>
              </a:solidFill>
              <a:latin typeface="Lucida Handwriting" pitchFamily="66" charset="0"/>
              <a:cs typeface="Shruti" pitchFamily="34" charset="0"/>
            </a:rPr>
            <a:t>Růženka</a:t>
          </a:r>
        </a:p>
      </dgm:t>
    </dgm:pt>
    <dgm:pt modelId="{CCAF6853-8DD0-4097-977F-6B639B68F4FA}" type="parTrans" cxnId="{FE9ECCD4-46F8-43D1-960C-A65CB2B9A5A6}">
      <dgm:prSet/>
      <dgm:spPr/>
      <dgm:t>
        <a:bodyPr/>
        <a:lstStyle/>
        <a:p>
          <a:endParaRPr lang="cs-CZ"/>
        </a:p>
      </dgm:t>
    </dgm:pt>
    <dgm:pt modelId="{E330535A-28F0-4FA1-B925-F4A4F77E63FF}" type="sibTrans" cxnId="{FE9ECCD4-46F8-43D1-960C-A65CB2B9A5A6}">
      <dgm:prSet/>
      <dgm:spPr/>
      <dgm:t>
        <a:bodyPr/>
        <a:lstStyle/>
        <a:p>
          <a:endParaRPr lang="cs-CZ"/>
        </a:p>
      </dgm:t>
    </dgm:pt>
    <dgm:pt modelId="{CE00411F-7A74-48A7-984A-B42A0B8D534A}">
      <dgm:prSet phldrT="[Text]"/>
      <dgm:spPr/>
      <dgm:t>
        <a:bodyPr/>
        <a:lstStyle/>
        <a:p>
          <a:r>
            <a:rPr lang="cs-CZ" b="0" dirty="0" smtClean="0">
              <a:solidFill>
                <a:schemeClr val="accent6">
                  <a:lumMod val="50000"/>
                </a:schemeClr>
              </a:solidFill>
              <a:latin typeface="Lucida Handwriting" pitchFamily="66" charset="0"/>
              <a:cs typeface="Shruti" pitchFamily="34" charset="0"/>
            </a:rPr>
            <a:t>Ve věži 15</a:t>
          </a:r>
          <a:endParaRPr lang="cs-CZ" b="0" dirty="0">
            <a:solidFill>
              <a:schemeClr val="accent6">
                <a:lumMod val="50000"/>
              </a:schemeClr>
            </a:solidFill>
            <a:latin typeface="Lucida Handwriting" pitchFamily="66" charset="0"/>
            <a:cs typeface="Shruti" pitchFamily="34" charset="0"/>
          </a:endParaRPr>
        </a:p>
      </dgm:t>
    </dgm:pt>
    <dgm:pt modelId="{786801C7-D4FE-433C-AC70-2729751359F4}" type="parTrans" cxnId="{1AB37D54-9B45-41F7-917D-D1E2CC245D5A}">
      <dgm:prSet/>
      <dgm:spPr/>
      <dgm:t>
        <a:bodyPr/>
        <a:lstStyle/>
        <a:p>
          <a:endParaRPr lang="cs-CZ"/>
        </a:p>
      </dgm:t>
    </dgm:pt>
    <dgm:pt modelId="{60EE1197-C23E-4E2A-9498-2C68DFED037D}" type="sibTrans" cxnId="{1AB37D54-9B45-41F7-917D-D1E2CC245D5A}">
      <dgm:prSet/>
      <dgm:spPr/>
      <dgm:t>
        <a:bodyPr/>
        <a:lstStyle/>
        <a:p>
          <a:endParaRPr lang="cs-CZ"/>
        </a:p>
      </dgm:t>
    </dgm:pt>
    <dgm:pt modelId="{B41DE7B1-F29A-4110-B749-9C7CED062DB2}">
      <dgm:prSet phldrT="[Text]"/>
      <dgm:spPr/>
      <dgm:t>
        <a:bodyPr/>
        <a:lstStyle/>
        <a:p>
          <a:r>
            <a:rPr lang="cs-CZ" b="0" dirty="0" smtClean="0">
              <a:solidFill>
                <a:schemeClr val="accent6">
                  <a:lumMod val="50000"/>
                </a:schemeClr>
              </a:solidFill>
              <a:latin typeface="Lucida Handwriting" pitchFamily="66" charset="0"/>
              <a:cs typeface="Shruti" pitchFamily="34" charset="0"/>
            </a:rPr>
            <a:t>328 01 Hrádek nad Lesy</a:t>
          </a:r>
          <a:endParaRPr lang="cs-CZ" b="0" dirty="0">
            <a:solidFill>
              <a:schemeClr val="accent6">
                <a:lumMod val="50000"/>
              </a:schemeClr>
            </a:solidFill>
            <a:latin typeface="Lucida Handwriting" pitchFamily="66" charset="0"/>
            <a:cs typeface="Shruti" pitchFamily="34" charset="0"/>
          </a:endParaRPr>
        </a:p>
      </dgm:t>
    </dgm:pt>
    <dgm:pt modelId="{381F4508-0F63-4BA0-9841-911E652F257F}" type="parTrans" cxnId="{CC0DE33A-6CFB-41AE-993D-A4B393A04028}">
      <dgm:prSet/>
      <dgm:spPr/>
      <dgm:t>
        <a:bodyPr/>
        <a:lstStyle/>
        <a:p>
          <a:endParaRPr lang="cs-CZ"/>
        </a:p>
      </dgm:t>
    </dgm:pt>
    <dgm:pt modelId="{4382E3B0-E5F9-45D4-BF76-0ADA20802666}" type="sibTrans" cxnId="{CC0DE33A-6CFB-41AE-993D-A4B393A04028}">
      <dgm:prSet/>
      <dgm:spPr/>
      <dgm:t>
        <a:bodyPr/>
        <a:lstStyle/>
        <a:p>
          <a:endParaRPr lang="cs-CZ"/>
        </a:p>
      </dgm:t>
    </dgm:pt>
    <dgm:pt modelId="{52069EE7-2561-4CA7-AAB4-76E04BB71C20}">
      <dgm:prSet custT="1"/>
      <dgm:spPr/>
      <dgm:t>
        <a:bodyPr/>
        <a:lstStyle/>
        <a:p>
          <a:r>
            <a:rPr lang="cs-CZ" sz="2400" b="0" dirty="0" smtClean="0">
              <a:solidFill>
                <a:schemeClr val="accent6">
                  <a:lumMod val="50000"/>
                </a:schemeClr>
              </a:solidFill>
              <a:latin typeface="Lucida Handwriting" pitchFamily="66" charset="0"/>
              <a:cs typeface="Shruti" pitchFamily="34" charset="0"/>
            </a:rPr>
            <a:t>Šípková</a:t>
          </a:r>
          <a:endParaRPr lang="cs-CZ" sz="2400" b="0" dirty="0">
            <a:solidFill>
              <a:schemeClr val="accent6">
                <a:lumMod val="50000"/>
              </a:schemeClr>
            </a:solidFill>
            <a:latin typeface="Lucida Handwriting" pitchFamily="66" charset="0"/>
            <a:cs typeface="Shruti" pitchFamily="34" charset="0"/>
          </a:endParaRPr>
        </a:p>
      </dgm:t>
    </dgm:pt>
    <dgm:pt modelId="{27BB6F3E-F2E6-42DB-9685-41BFC284AB6B}" type="parTrans" cxnId="{7D29566B-C0C3-4807-B3A2-B4B42ED99070}">
      <dgm:prSet/>
      <dgm:spPr/>
      <dgm:t>
        <a:bodyPr/>
        <a:lstStyle/>
        <a:p>
          <a:endParaRPr lang="cs-CZ"/>
        </a:p>
      </dgm:t>
    </dgm:pt>
    <dgm:pt modelId="{5300DB60-4EBF-4B7D-91AC-56AFC82BBDCE}" type="sibTrans" cxnId="{7D29566B-C0C3-4807-B3A2-B4B42ED99070}">
      <dgm:prSet/>
      <dgm:spPr/>
      <dgm:t>
        <a:bodyPr/>
        <a:lstStyle/>
        <a:p>
          <a:endParaRPr lang="cs-CZ"/>
        </a:p>
      </dgm:t>
    </dgm:pt>
    <dgm:pt modelId="{A84C7290-D5DA-49F7-83CE-EFEA0AE67120}" type="pres">
      <dgm:prSet presAssocID="{1001F3B4-B85A-400F-AF9F-6A5A013A31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2B331B-6C0F-42C1-A8EC-3728A00565B8}" type="pres">
      <dgm:prSet presAssocID="{82DE9251-889E-41F9-8504-5B9AAF853C68}" presName="parentLin" presStyleCnt="0"/>
      <dgm:spPr/>
    </dgm:pt>
    <dgm:pt modelId="{97625E9D-4BDE-4532-94CD-0052E946C4DB}" type="pres">
      <dgm:prSet presAssocID="{82DE9251-889E-41F9-8504-5B9AAF853C68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E3DAB0C0-2C09-4E60-B6BC-9645C11DE433}" type="pres">
      <dgm:prSet presAssocID="{82DE9251-889E-41F9-8504-5B9AAF853C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9FD05F5-E79A-4BE3-98C0-BDB812FABFC1}" type="pres">
      <dgm:prSet presAssocID="{82DE9251-889E-41F9-8504-5B9AAF853C68}" presName="negativeSpace" presStyleCnt="0"/>
      <dgm:spPr/>
    </dgm:pt>
    <dgm:pt modelId="{8B0C6E1B-4DEA-40D9-BE2B-3BC4745492EA}" type="pres">
      <dgm:prSet presAssocID="{82DE9251-889E-41F9-8504-5B9AAF853C68}" presName="childText" presStyleLbl="conFgAcc1" presStyleIdx="0" presStyleCnt="4">
        <dgm:presLayoutVars>
          <dgm:bulletEnabled val="1"/>
        </dgm:presLayoutVars>
      </dgm:prSet>
      <dgm:spPr/>
    </dgm:pt>
    <dgm:pt modelId="{1F521512-66CD-40DF-B558-C6A64E1F413C}" type="pres">
      <dgm:prSet presAssocID="{E330535A-28F0-4FA1-B925-F4A4F77E63FF}" presName="spaceBetweenRectangles" presStyleCnt="0"/>
      <dgm:spPr/>
    </dgm:pt>
    <dgm:pt modelId="{9C4C7458-0266-45F8-B8B6-A73CFDA6F751}" type="pres">
      <dgm:prSet presAssocID="{52069EE7-2561-4CA7-AAB4-76E04BB71C20}" presName="parentLin" presStyleCnt="0"/>
      <dgm:spPr/>
    </dgm:pt>
    <dgm:pt modelId="{F68E49E3-5962-41D3-87D4-B93A5AD3527B}" type="pres">
      <dgm:prSet presAssocID="{52069EE7-2561-4CA7-AAB4-76E04BB71C20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CB79A9A7-54F1-49CB-AA7D-43059CBE7492}" type="pres">
      <dgm:prSet presAssocID="{52069EE7-2561-4CA7-AAB4-76E04BB71C2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F91A99-34D0-4152-ACFE-EC58D6F99B52}" type="pres">
      <dgm:prSet presAssocID="{52069EE7-2561-4CA7-AAB4-76E04BB71C20}" presName="negativeSpace" presStyleCnt="0"/>
      <dgm:spPr/>
    </dgm:pt>
    <dgm:pt modelId="{2294CB3C-7CC6-4A18-A73B-B7AF3606605B}" type="pres">
      <dgm:prSet presAssocID="{52069EE7-2561-4CA7-AAB4-76E04BB71C20}" presName="childText" presStyleLbl="conFgAcc1" presStyleIdx="1" presStyleCnt="4">
        <dgm:presLayoutVars>
          <dgm:bulletEnabled val="1"/>
        </dgm:presLayoutVars>
      </dgm:prSet>
      <dgm:spPr/>
    </dgm:pt>
    <dgm:pt modelId="{47DD8A4D-E91F-4806-99B2-3A175C1692FB}" type="pres">
      <dgm:prSet presAssocID="{5300DB60-4EBF-4B7D-91AC-56AFC82BBDCE}" presName="spaceBetweenRectangles" presStyleCnt="0"/>
      <dgm:spPr/>
    </dgm:pt>
    <dgm:pt modelId="{8F87A685-170F-4779-912E-1020E5A125DF}" type="pres">
      <dgm:prSet presAssocID="{CE00411F-7A74-48A7-984A-B42A0B8D534A}" presName="parentLin" presStyleCnt="0"/>
      <dgm:spPr/>
    </dgm:pt>
    <dgm:pt modelId="{0B8F19C0-6F18-43DF-B6A0-F1EC34739AC2}" type="pres">
      <dgm:prSet presAssocID="{CE00411F-7A74-48A7-984A-B42A0B8D534A}" presName="parentLeftMargin" presStyleLbl="node1" presStyleIdx="1" presStyleCnt="4"/>
      <dgm:spPr/>
      <dgm:t>
        <a:bodyPr/>
        <a:lstStyle/>
        <a:p>
          <a:endParaRPr lang="cs-CZ"/>
        </a:p>
      </dgm:t>
    </dgm:pt>
    <dgm:pt modelId="{AE0B343A-1EA0-4F55-AD11-98FE380B9178}" type="pres">
      <dgm:prSet presAssocID="{CE00411F-7A74-48A7-984A-B42A0B8D534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B2F9B0-16FA-4894-B25D-E055740BC8BF}" type="pres">
      <dgm:prSet presAssocID="{CE00411F-7A74-48A7-984A-B42A0B8D534A}" presName="negativeSpace" presStyleCnt="0"/>
      <dgm:spPr/>
    </dgm:pt>
    <dgm:pt modelId="{606F02F4-5114-4FB4-BB43-84E85F576E75}" type="pres">
      <dgm:prSet presAssocID="{CE00411F-7A74-48A7-984A-B42A0B8D534A}" presName="childText" presStyleLbl="conFgAcc1" presStyleIdx="2" presStyleCnt="4">
        <dgm:presLayoutVars>
          <dgm:bulletEnabled val="1"/>
        </dgm:presLayoutVars>
      </dgm:prSet>
      <dgm:spPr/>
    </dgm:pt>
    <dgm:pt modelId="{694EB98F-8471-4A60-95BC-6F98D4E570D9}" type="pres">
      <dgm:prSet presAssocID="{60EE1197-C23E-4E2A-9498-2C68DFED037D}" presName="spaceBetweenRectangles" presStyleCnt="0"/>
      <dgm:spPr/>
    </dgm:pt>
    <dgm:pt modelId="{CEAFA3BE-18CC-48DF-BF4D-5218A70442CE}" type="pres">
      <dgm:prSet presAssocID="{B41DE7B1-F29A-4110-B749-9C7CED062DB2}" presName="parentLin" presStyleCnt="0"/>
      <dgm:spPr/>
    </dgm:pt>
    <dgm:pt modelId="{21886464-D5DA-40F2-AE04-E79C2D0790DC}" type="pres">
      <dgm:prSet presAssocID="{B41DE7B1-F29A-4110-B749-9C7CED062DB2}" presName="parentLeftMargin" presStyleLbl="node1" presStyleIdx="2" presStyleCnt="4"/>
      <dgm:spPr/>
      <dgm:t>
        <a:bodyPr/>
        <a:lstStyle/>
        <a:p>
          <a:endParaRPr lang="cs-CZ"/>
        </a:p>
      </dgm:t>
    </dgm:pt>
    <dgm:pt modelId="{4638278B-2FE8-408A-A4E3-80B64EDBFF6B}" type="pres">
      <dgm:prSet presAssocID="{B41DE7B1-F29A-4110-B749-9C7CED062DB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B57B35-4125-4BEA-8451-724DD8B1BDF1}" type="pres">
      <dgm:prSet presAssocID="{B41DE7B1-F29A-4110-B749-9C7CED062DB2}" presName="negativeSpace" presStyleCnt="0"/>
      <dgm:spPr/>
    </dgm:pt>
    <dgm:pt modelId="{73EE01EE-18DC-4C8D-BA05-309DCAF126EF}" type="pres">
      <dgm:prSet presAssocID="{B41DE7B1-F29A-4110-B749-9C7CED062DB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9ECCD4-46F8-43D1-960C-A65CB2B9A5A6}" srcId="{1001F3B4-B85A-400F-AF9F-6A5A013A316C}" destId="{82DE9251-889E-41F9-8504-5B9AAF853C68}" srcOrd="0" destOrd="0" parTransId="{CCAF6853-8DD0-4097-977F-6B639B68F4FA}" sibTransId="{E330535A-28F0-4FA1-B925-F4A4F77E63FF}"/>
    <dgm:cxn modelId="{1AB37D54-9B45-41F7-917D-D1E2CC245D5A}" srcId="{1001F3B4-B85A-400F-AF9F-6A5A013A316C}" destId="{CE00411F-7A74-48A7-984A-B42A0B8D534A}" srcOrd="2" destOrd="0" parTransId="{786801C7-D4FE-433C-AC70-2729751359F4}" sibTransId="{60EE1197-C23E-4E2A-9498-2C68DFED037D}"/>
    <dgm:cxn modelId="{51FD5A39-69A9-4185-9C66-5355EEDEE9D9}" type="presOf" srcId="{1001F3B4-B85A-400F-AF9F-6A5A013A316C}" destId="{A84C7290-D5DA-49F7-83CE-EFEA0AE67120}" srcOrd="0" destOrd="0" presId="urn:microsoft.com/office/officeart/2005/8/layout/list1"/>
    <dgm:cxn modelId="{8B7B1849-5B31-4424-965C-23BB5847D521}" type="presOf" srcId="{82DE9251-889E-41F9-8504-5B9AAF853C68}" destId="{97625E9D-4BDE-4532-94CD-0052E946C4DB}" srcOrd="0" destOrd="0" presId="urn:microsoft.com/office/officeart/2005/8/layout/list1"/>
    <dgm:cxn modelId="{CC0DE33A-6CFB-41AE-993D-A4B393A04028}" srcId="{1001F3B4-B85A-400F-AF9F-6A5A013A316C}" destId="{B41DE7B1-F29A-4110-B749-9C7CED062DB2}" srcOrd="3" destOrd="0" parTransId="{381F4508-0F63-4BA0-9841-911E652F257F}" sibTransId="{4382E3B0-E5F9-45D4-BF76-0ADA20802666}"/>
    <dgm:cxn modelId="{0BEC25EA-63AD-4C78-8889-19843D0932EB}" type="presOf" srcId="{82DE9251-889E-41F9-8504-5B9AAF853C68}" destId="{E3DAB0C0-2C09-4E60-B6BC-9645C11DE433}" srcOrd="1" destOrd="0" presId="urn:microsoft.com/office/officeart/2005/8/layout/list1"/>
    <dgm:cxn modelId="{B40D7E30-F25F-44FE-80EE-815042E07536}" type="presOf" srcId="{B41DE7B1-F29A-4110-B749-9C7CED062DB2}" destId="{4638278B-2FE8-408A-A4E3-80B64EDBFF6B}" srcOrd="1" destOrd="0" presId="urn:microsoft.com/office/officeart/2005/8/layout/list1"/>
    <dgm:cxn modelId="{972DC0E9-6A00-4776-916F-78F4BF19CE45}" type="presOf" srcId="{CE00411F-7A74-48A7-984A-B42A0B8D534A}" destId="{AE0B343A-1EA0-4F55-AD11-98FE380B9178}" srcOrd="1" destOrd="0" presId="urn:microsoft.com/office/officeart/2005/8/layout/list1"/>
    <dgm:cxn modelId="{80264816-E0B8-45E4-B197-9E6FB54C7BE0}" type="presOf" srcId="{52069EE7-2561-4CA7-AAB4-76E04BB71C20}" destId="{CB79A9A7-54F1-49CB-AA7D-43059CBE7492}" srcOrd="1" destOrd="0" presId="urn:microsoft.com/office/officeart/2005/8/layout/list1"/>
    <dgm:cxn modelId="{7D29566B-C0C3-4807-B3A2-B4B42ED99070}" srcId="{1001F3B4-B85A-400F-AF9F-6A5A013A316C}" destId="{52069EE7-2561-4CA7-AAB4-76E04BB71C20}" srcOrd="1" destOrd="0" parTransId="{27BB6F3E-F2E6-42DB-9685-41BFC284AB6B}" sibTransId="{5300DB60-4EBF-4B7D-91AC-56AFC82BBDCE}"/>
    <dgm:cxn modelId="{8BE28002-55C9-4A24-8CFE-BA682E362231}" type="presOf" srcId="{52069EE7-2561-4CA7-AAB4-76E04BB71C20}" destId="{F68E49E3-5962-41D3-87D4-B93A5AD3527B}" srcOrd="0" destOrd="0" presId="urn:microsoft.com/office/officeart/2005/8/layout/list1"/>
    <dgm:cxn modelId="{06A414A5-5C90-4B15-9850-A24DEE6487E9}" type="presOf" srcId="{CE00411F-7A74-48A7-984A-B42A0B8D534A}" destId="{0B8F19C0-6F18-43DF-B6A0-F1EC34739AC2}" srcOrd="0" destOrd="0" presId="urn:microsoft.com/office/officeart/2005/8/layout/list1"/>
    <dgm:cxn modelId="{66057D1A-6A83-403F-9383-3F3524F7EB10}" type="presOf" srcId="{B41DE7B1-F29A-4110-B749-9C7CED062DB2}" destId="{21886464-D5DA-40F2-AE04-E79C2D0790DC}" srcOrd="0" destOrd="0" presId="urn:microsoft.com/office/officeart/2005/8/layout/list1"/>
    <dgm:cxn modelId="{B9F2BCE3-B995-427B-9B94-A00A5C03EE24}" type="presParOf" srcId="{A84C7290-D5DA-49F7-83CE-EFEA0AE67120}" destId="{CF2B331B-6C0F-42C1-A8EC-3728A00565B8}" srcOrd="0" destOrd="0" presId="urn:microsoft.com/office/officeart/2005/8/layout/list1"/>
    <dgm:cxn modelId="{2659C486-4953-478B-BA9F-0DC7B810E51B}" type="presParOf" srcId="{CF2B331B-6C0F-42C1-A8EC-3728A00565B8}" destId="{97625E9D-4BDE-4532-94CD-0052E946C4DB}" srcOrd="0" destOrd="0" presId="urn:microsoft.com/office/officeart/2005/8/layout/list1"/>
    <dgm:cxn modelId="{44407FEF-9DE8-4EA8-8CD1-08D5BC3D7C8E}" type="presParOf" srcId="{CF2B331B-6C0F-42C1-A8EC-3728A00565B8}" destId="{E3DAB0C0-2C09-4E60-B6BC-9645C11DE433}" srcOrd="1" destOrd="0" presId="urn:microsoft.com/office/officeart/2005/8/layout/list1"/>
    <dgm:cxn modelId="{B1AF0189-19F9-41DE-B9D9-8934E7E98478}" type="presParOf" srcId="{A84C7290-D5DA-49F7-83CE-EFEA0AE67120}" destId="{C9FD05F5-E79A-4BE3-98C0-BDB812FABFC1}" srcOrd="1" destOrd="0" presId="urn:microsoft.com/office/officeart/2005/8/layout/list1"/>
    <dgm:cxn modelId="{BDF960B0-EA65-423B-B4CE-35E7C2F34772}" type="presParOf" srcId="{A84C7290-D5DA-49F7-83CE-EFEA0AE67120}" destId="{8B0C6E1B-4DEA-40D9-BE2B-3BC4745492EA}" srcOrd="2" destOrd="0" presId="urn:microsoft.com/office/officeart/2005/8/layout/list1"/>
    <dgm:cxn modelId="{E27403F5-6FC8-4312-84DA-544A9C9BF95B}" type="presParOf" srcId="{A84C7290-D5DA-49F7-83CE-EFEA0AE67120}" destId="{1F521512-66CD-40DF-B558-C6A64E1F413C}" srcOrd="3" destOrd="0" presId="urn:microsoft.com/office/officeart/2005/8/layout/list1"/>
    <dgm:cxn modelId="{7F43FE21-E059-42D8-A52C-2D1D964258D5}" type="presParOf" srcId="{A84C7290-D5DA-49F7-83CE-EFEA0AE67120}" destId="{9C4C7458-0266-45F8-B8B6-A73CFDA6F751}" srcOrd="4" destOrd="0" presId="urn:microsoft.com/office/officeart/2005/8/layout/list1"/>
    <dgm:cxn modelId="{3D4E155F-9D85-4F53-B956-55D4758E7661}" type="presParOf" srcId="{9C4C7458-0266-45F8-B8B6-A73CFDA6F751}" destId="{F68E49E3-5962-41D3-87D4-B93A5AD3527B}" srcOrd="0" destOrd="0" presId="urn:microsoft.com/office/officeart/2005/8/layout/list1"/>
    <dgm:cxn modelId="{60AE4EB5-64FE-43C6-8ECE-3B1C37578C5C}" type="presParOf" srcId="{9C4C7458-0266-45F8-B8B6-A73CFDA6F751}" destId="{CB79A9A7-54F1-49CB-AA7D-43059CBE7492}" srcOrd="1" destOrd="0" presId="urn:microsoft.com/office/officeart/2005/8/layout/list1"/>
    <dgm:cxn modelId="{4C0E346C-6FC0-43BA-B81E-2798678B3773}" type="presParOf" srcId="{A84C7290-D5DA-49F7-83CE-EFEA0AE67120}" destId="{C7F91A99-34D0-4152-ACFE-EC58D6F99B52}" srcOrd="5" destOrd="0" presId="urn:microsoft.com/office/officeart/2005/8/layout/list1"/>
    <dgm:cxn modelId="{E23ABCA4-F454-4C6C-818E-AF2EF5FBCA17}" type="presParOf" srcId="{A84C7290-D5DA-49F7-83CE-EFEA0AE67120}" destId="{2294CB3C-7CC6-4A18-A73B-B7AF3606605B}" srcOrd="6" destOrd="0" presId="urn:microsoft.com/office/officeart/2005/8/layout/list1"/>
    <dgm:cxn modelId="{4A31D194-9EB6-49E2-A664-E93622334E4E}" type="presParOf" srcId="{A84C7290-D5DA-49F7-83CE-EFEA0AE67120}" destId="{47DD8A4D-E91F-4806-99B2-3A175C1692FB}" srcOrd="7" destOrd="0" presId="urn:microsoft.com/office/officeart/2005/8/layout/list1"/>
    <dgm:cxn modelId="{BC642B33-71D2-4CDB-A0FA-9D8EC03EDDDC}" type="presParOf" srcId="{A84C7290-D5DA-49F7-83CE-EFEA0AE67120}" destId="{8F87A685-170F-4779-912E-1020E5A125DF}" srcOrd="8" destOrd="0" presId="urn:microsoft.com/office/officeart/2005/8/layout/list1"/>
    <dgm:cxn modelId="{1E4B3705-A87C-4972-A922-E774077A4457}" type="presParOf" srcId="{8F87A685-170F-4779-912E-1020E5A125DF}" destId="{0B8F19C0-6F18-43DF-B6A0-F1EC34739AC2}" srcOrd="0" destOrd="0" presId="urn:microsoft.com/office/officeart/2005/8/layout/list1"/>
    <dgm:cxn modelId="{5A6971F4-E60D-4FCC-A398-99D513238FE5}" type="presParOf" srcId="{8F87A685-170F-4779-912E-1020E5A125DF}" destId="{AE0B343A-1EA0-4F55-AD11-98FE380B9178}" srcOrd="1" destOrd="0" presId="urn:microsoft.com/office/officeart/2005/8/layout/list1"/>
    <dgm:cxn modelId="{71144220-89DB-4939-B182-C8975CD41C69}" type="presParOf" srcId="{A84C7290-D5DA-49F7-83CE-EFEA0AE67120}" destId="{B0B2F9B0-16FA-4894-B25D-E055740BC8BF}" srcOrd="9" destOrd="0" presId="urn:microsoft.com/office/officeart/2005/8/layout/list1"/>
    <dgm:cxn modelId="{BF751117-A900-47C9-ABA6-1546BB78BBFB}" type="presParOf" srcId="{A84C7290-D5DA-49F7-83CE-EFEA0AE67120}" destId="{606F02F4-5114-4FB4-BB43-84E85F576E75}" srcOrd="10" destOrd="0" presId="urn:microsoft.com/office/officeart/2005/8/layout/list1"/>
    <dgm:cxn modelId="{82C64CA3-62C8-411D-B465-89554AAC6EBB}" type="presParOf" srcId="{A84C7290-D5DA-49F7-83CE-EFEA0AE67120}" destId="{694EB98F-8471-4A60-95BC-6F98D4E570D9}" srcOrd="11" destOrd="0" presId="urn:microsoft.com/office/officeart/2005/8/layout/list1"/>
    <dgm:cxn modelId="{72B641A5-3D26-4044-97CB-B5254C24556D}" type="presParOf" srcId="{A84C7290-D5DA-49F7-83CE-EFEA0AE67120}" destId="{CEAFA3BE-18CC-48DF-BF4D-5218A70442CE}" srcOrd="12" destOrd="0" presId="urn:microsoft.com/office/officeart/2005/8/layout/list1"/>
    <dgm:cxn modelId="{A2E2F55D-91A1-4E9C-8F83-DE60B0B1E6BE}" type="presParOf" srcId="{CEAFA3BE-18CC-48DF-BF4D-5218A70442CE}" destId="{21886464-D5DA-40F2-AE04-E79C2D0790DC}" srcOrd="0" destOrd="0" presId="urn:microsoft.com/office/officeart/2005/8/layout/list1"/>
    <dgm:cxn modelId="{B1CF67FF-263C-4204-B703-961D85D70F1B}" type="presParOf" srcId="{CEAFA3BE-18CC-48DF-BF4D-5218A70442CE}" destId="{4638278B-2FE8-408A-A4E3-80B64EDBFF6B}" srcOrd="1" destOrd="0" presId="urn:microsoft.com/office/officeart/2005/8/layout/list1"/>
    <dgm:cxn modelId="{28D82A0B-D452-4718-B49A-2323B8B20EA6}" type="presParOf" srcId="{A84C7290-D5DA-49F7-83CE-EFEA0AE67120}" destId="{D7B57B35-4125-4BEA-8451-724DD8B1BDF1}" srcOrd="13" destOrd="0" presId="urn:microsoft.com/office/officeart/2005/8/layout/list1"/>
    <dgm:cxn modelId="{DA07F825-A772-4DA4-A853-8271DDE97F52}" type="presParOf" srcId="{A84C7290-D5DA-49F7-83CE-EFEA0AE67120}" destId="{73EE01EE-18DC-4C8D-BA05-309DCAF126E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F29EB-2308-4CC7-B582-89CE9CFC8CC3}">
      <dsp:nvSpPr>
        <dsp:cNvPr id="0" name=""/>
        <dsp:cNvSpPr/>
      </dsp:nvSpPr>
      <dsp:spPr>
        <a:xfrm>
          <a:off x="3290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BÝT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76" y="315596"/>
        <a:ext cx="1388322" cy="812764"/>
      </dsp:txXfrm>
    </dsp:sp>
    <dsp:sp modelId="{D48FB2B5-26E2-4BC3-982C-296B1194461D}">
      <dsp:nvSpPr>
        <dsp:cNvPr id="0" name=""/>
        <dsp:cNvSpPr/>
      </dsp:nvSpPr>
      <dsp:spPr>
        <a:xfrm>
          <a:off x="1568807" y="543555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1568807" y="614924"/>
        <a:ext cx="213532" cy="214107"/>
      </dsp:txXfrm>
    </dsp:sp>
    <dsp:sp modelId="{CF4E39DD-A491-49B6-A5B7-80C96884C0F1}">
      <dsp:nvSpPr>
        <dsp:cNvPr id="0" name=""/>
        <dsp:cNvSpPr/>
      </dsp:nvSpPr>
      <dsp:spPr>
        <a:xfrm>
          <a:off x="2017742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BYDLIT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43028" y="315596"/>
        <a:ext cx="1388322" cy="812764"/>
      </dsp:txXfrm>
    </dsp:sp>
    <dsp:sp modelId="{8EFC4224-0239-4F14-A41A-35A637A38791}">
      <dsp:nvSpPr>
        <dsp:cNvPr id="0" name=""/>
        <dsp:cNvSpPr/>
      </dsp:nvSpPr>
      <dsp:spPr>
        <a:xfrm>
          <a:off x="3583259" y="543555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3583259" y="614924"/>
        <a:ext cx="213532" cy="214107"/>
      </dsp:txXfrm>
    </dsp:sp>
    <dsp:sp modelId="{9F91E8B0-6A5A-4121-A7DF-99C043487446}">
      <dsp:nvSpPr>
        <dsp:cNvPr id="0" name=""/>
        <dsp:cNvSpPr/>
      </dsp:nvSpPr>
      <dsp:spPr>
        <a:xfrm>
          <a:off x="4032194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OBYVATEL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57480" y="315596"/>
        <a:ext cx="1388322" cy="812764"/>
      </dsp:txXfrm>
    </dsp:sp>
    <dsp:sp modelId="{DBF820B7-A283-412A-BECC-66AA4A8C5F62}">
      <dsp:nvSpPr>
        <dsp:cNvPr id="0" name=""/>
        <dsp:cNvSpPr/>
      </dsp:nvSpPr>
      <dsp:spPr>
        <a:xfrm>
          <a:off x="5597711" y="543555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5597711" y="614924"/>
        <a:ext cx="213532" cy="214107"/>
      </dsp:txXfrm>
    </dsp:sp>
    <dsp:sp modelId="{77822A73-2B17-4AF7-82FB-F4217146BCD0}">
      <dsp:nvSpPr>
        <dsp:cNvPr id="0" name=""/>
        <dsp:cNvSpPr/>
      </dsp:nvSpPr>
      <dsp:spPr>
        <a:xfrm>
          <a:off x="6046646" y="290310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BYT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315596"/>
        <a:ext cx="1388322" cy="812764"/>
      </dsp:txXfrm>
    </dsp:sp>
    <dsp:sp modelId="{CF768EAF-3F0C-43DF-9164-1308C8CC3199}">
      <dsp:nvSpPr>
        <dsp:cNvPr id="0" name=""/>
        <dsp:cNvSpPr/>
      </dsp:nvSpPr>
      <dsp:spPr>
        <a:xfrm rot="5400000">
          <a:off x="6613571" y="125436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-5400000">
        <a:off x="6659041" y="1280269"/>
        <a:ext cx="214107" cy="213532"/>
      </dsp:txXfrm>
    </dsp:sp>
    <dsp:sp modelId="{8E0BDCA3-7DB2-4E99-893C-0BA17A2C88BF}">
      <dsp:nvSpPr>
        <dsp:cNvPr id="0" name=""/>
        <dsp:cNvSpPr/>
      </dsp:nvSpPr>
      <dsp:spPr>
        <a:xfrm>
          <a:off x="6046646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PŘÍBYTEK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1754490"/>
        <a:ext cx="1388322" cy="812764"/>
      </dsp:txXfrm>
    </dsp:sp>
    <dsp:sp modelId="{C72E997C-7487-4083-895E-5381DC5AC56E}">
      <dsp:nvSpPr>
        <dsp:cNvPr id="0" name=""/>
        <dsp:cNvSpPr/>
      </dsp:nvSpPr>
      <dsp:spPr>
        <a:xfrm rot="10800000">
          <a:off x="5614978" y="198244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5706491" y="2053818"/>
        <a:ext cx="213532" cy="214107"/>
      </dsp:txXfrm>
    </dsp:sp>
    <dsp:sp modelId="{B37D3731-CFC7-40AC-97A8-B0D1327EB0B0}">
      <dsp:nvSpPr>
        <dsp:cNvPr id="0" name=""/>
        <dsp:cNvSpPr/>
      </dsp:nvSpPr>
      <dsp:spPr>
        <a:xfrm>
          <a:off x="4032194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NÁBYTEK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57480" y="1754490"/>
        <a:ext cx="1388322" cy="812764"/>
      </dsp:txXfrm>
    </dsp:sp>
    <dsp:sp modelId="{29C8BA22-80A9-4374-9A36-7FC17661371F}">
      <dsp:nvSpPr>
        <dsp:cNvPr id="0" name=""/>
        <dsp:cNvSpPr/>
      </dsp:nvSpPr>
      <dsp:spPr>
        <a:xfrm rot="10800000">
          <a:off x="3600526" y="198244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3692039" y="2053818"/>
        <a:ext cx="213532" cy="214107"/>
      </dsp:txXfrm>
    </dsp:sp>
    <dsp:sp modelId="{CFBF20D6-86C0-4660-A2EB-E0002A5DE89D}">
      <dsp:nvSpPr>
        <dsp:cNvPr id="0" name=""/>
        <dsp:cNvSpPr/>
      </dsp:nvSpPr>
      <dsp:spPr>
        <a:xfrm>
          <a:off x="2017742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DOBYTEK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43028" y="1754490"/>
        <a:ext cx="1388322" cy="812764"/>
      </dsp:txXfrm>
    </dsp:sp>
    <dsp:sp modelId="{A5C72B83-67A2-4F95-B52B-DE34FC1D7517}">
      <dsp:nvSpPr>
        <dsp:cNvPr id="0" name=""/>
        <dsp:cNvSpPr/>
      </dsp:nvSpPr>
      <dsp:spPr>
        <a:xfrm rot="10800000">
          <a:off x="1586074" y="1982449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10800000">
        <a:off x="1677587" y="2053818"/>
        <a:ext cx="213532" cy="214107"/>
      </dsp:txXfrm>
    </dsp:sp>
    <dsp:sp modelId="{F17A530B-2388-49A1-BBDC-867120E023E9}">
      <dsp:nvSpPr>
        <dsp:cNvPr id="0" name=""/>
        <dsp:cNvSpPr/>
      </dsp:nvSpPr>
      <dsp:spPr>
        <a:xfrm>
          <a:off x="3290" y="1729204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OBYČEJ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76" y="1754490"/>
        <a:ext cx="1388322" cy="812764"/>
      </dsp:txXfrm>
    </dsp:sp>
    <dsp:sp modelId="{3A96BD81-81E0-4B47-B006-B2DCDB906963}">
      <dsp:nvSpPr>
        <dsp:cNvPr id="0" name=""/>
        <dsp:cNvSpPr/>
      </dsp:nvSpPr>
      <dsp:spPr>
        <a:xfrm rot="5400000">
          <a:off x="570215" y="2693263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-5400000">
        <a:off x="615685" y="2719163"/>
        <a:ext cx="214107" cy="213532"/>
      </dsp:txXfrm>
    </dsp:sp>
    <dsp:sp modelId="{CF71DC0F-49A6-4AC0-ABED-3CBF19D70938}">
      <dsp:nvSpPr>
        <dsp:cNvPr id="0" name=""/>
        <dsp:cNvSpPr/>
      </dsp:nvSpPr>
      <dsp:spPr>
        <a:xfrm>
          <a:off x="3290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BYSTRÝ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576" y="3193384"/>
        <a:ext cx="1388322" cy="812764"/>
      </dsp:txXfrm>
    </dsp:sp>
    <dsp:sp modelId="{8E03934D-87B8-4C50-9D65-233AAA5850ED}">
      <dsp:nvSpPr>
        <dsp:cNvPr id="0" name=""/>
        <dsp:cNvSpPr/>
      </dsp:nvSpPr>
      <dsp:spPr>
        <a:xfrm>
          <a:off x="1568807" y="3421344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1568807" y="3492713"/>
        <a:ext cx="213532" cy="214107"/>
      </dsp:txXfrm>
    </dsp:sp>
    <dsp:sp modelId="{9508D34E-EC34-4917-893B-DB631F5A8E32}">
      <dsp:nvSpPr>
        <dsp:cNvPr id="0" name=""/>
        <dsp:cNvSpPr/>
      </dsp:nvSpPr>
      <dsp:spPr>
        <a:xfrm>
          <a:off x="2017742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BYLINA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043028" y="3193384"/>
        <a:ext cx="1388322" cy="812764"/>
      </dsp:txXfrm>
    </dsp:sp>
    <dsp:sp modelId="{096E93F6-0C30-4811-B9CD-271E8C66DB42}">
      <dsp:nvSpPr>
        <dsp:cNvPr id="0" name=""/>
        <dsp:cNvSpPr/>
      </dsp:nvSpPr>
      <dsp:spPr>
        <a:xfrm>
          <a:off x="3583259" y="3421344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3583259" y="3492713"/>
        <a:ext cx="213532" cy="214107"/>
      </dsp:txXfrm>
    </dsp:sp>
    <dsp:sp modelId="{F9363FBD-9EF8-40FA-8E01-694104068C5B}">
      <dsp:nvSpPr>
        <dsp:cNvPr id="0" name=""/>
        <dsp:cNvSpPr/>
      </dsp:nvSpPr>
      <dsp:spPr>
        <a:xfrm>
          <a:off x="4032194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KOBYLA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057480" y="3193384"/>
        <a:ext cx="1388322" cy="812764"/>
      </dsp:txXfrm>
    </dsp:sp>
    <dsp:sp modelId="{00E1D4D7-94E4-4BCE-9D84-DC3D146D39CD}">
      <dsp:nvSpPr>
        <dsp:cNvPr id="0" name=""/>
        <dsp:cNvSpPr/>
      </dsp:nvSpPr>
      <dsp:spPr>
        <a:xfrm>
          <a:off x="5597711" y="3421344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>
        <a:off x="5597711" y="3492713"/>
        <a:ext cx="213532" cy="214107"/>
      </dsp:txXfrm>
    </dsp:sp>
    <dsp:sp modelId="{8B8E298E-BA09-4882-BDF9-F01CB5369CD1}">
      <dsp:nvSpPr>
        <dsp:cNvPr id="0" name=""/>
        <dsp:cNvSpPr/>
      </dsp:nvSpPr>
      <dsp:spPr>
        <a:xfrm>
          <a:off x="6046646" y="3168098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BÝK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3193384"/>
        <a:ext cx="1388322" cy="812764"/>
      </dsp:txXfrm>
    </dsp:sp>
    <dsp:sp modelId="{8F2ED1DE-73C6-4C7A-A2BB-C1E57DDAE7A7}">
      <dsp:nvSpPr>
        <dsp:cNvPr id="0" name=""/>
        <dsp:cNvSpPr/>
      </dsp:nvSpPr>
      <dsp:spPr>
        <a:xfrm rot="5400000">
          <a:off x="6613571" y="4132157"/>
          <a:ext cx="305045" cy="356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/>
        </a:p>
      </dsp:txBody>
      <dsp:txXfrm rot="-5400000">
        <a:off x="6659041" y="4158057"/>
        <a:ext cx="214107" cy="213532"/>
      </dsp:txXfrm>
    </dsp:sp>
    <dsp:sp modelId="{64EB7046-A8D6-421E-9D36-0DA66992DB5B}">
      <dsp:nvSpPr>
        <dsp:cNvPr id="0" name=""/>
        <dsp:cNvSpPr/>
      </dsp:nvSpPr>
      <dsp:spPr>
        <a:xfrm>
          <a:off x="6046646" y="4606993"/>
          <a:ext cx="1438894" cy="863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>
              <a:solidFill>
                <a:schemeClr val="accent6">
                  <a:lumMod val="50000"/>
                </a:schemeClr>
              </a:solidFill>
            </a:rPr>
            <a:t>PŘIBYSLAV</a:t>
          </a:r>
          <a:endParaRPr lang="cs-CZ" sz="1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071932" y="4632279"/>
        <a:ext cx="1388322" cy="812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7E45C-A123-44FA-934F-0C55DD3BE447}">
      <dsp:nvSpPr>
        <dsp:cNvPr id="0" name=""/>
        <dsp:cNvSpPr/>
      </dsp:nvSpPr>
      <dsp:spPr>
        <a:xfrm>
          <a:off x="3892" y="1361677"/>
          <a:ext cx="1701769" cy="1021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BÝT </a:t>
          </a:r>
          <a:endParaRPr lang="cs-CZ" sz="190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33798" y="1391583"/>
        <a:ext cx="1641957" cy="961249"/>
      </dsp:txXfrm>
    </dsp:sp>
    <dsp:sp modelId="{36AB3D9C-38F2-4255-9F40-52F402D04FFD}">
      <dsp:nvSpPr>
        <dsp:cNvPr id="0" name=""/>
        <dsp:cNvSpPr/>
      </dsp:nvSpPr>
      <dsp:spPr>
        <a:xfrm>
          <a:off x="1875838" y="1661188"/>
          <a:ext cx="360775" cy="422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1875838" y="1745596"/>
        <a:ext cx="252543" cy="253222"/>
      </dsp:txXfrm>
    </dsp:sp>
    <dsp:sp modelId="{DF10C967-3FE1-4175-B4E5-1D244E18E003}">
      <dsp:nvSpPr>
        <dsp:cNvPr id="0" name=""/>
        <dsp:cNvSpPr/>
      </dsp:nvSpPr>
      <dsp:spPr>
        <a:xfrm>
          <a:off x="2386369" y="1361677"/>
          <a:ext cx="1701769" cy="1021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BYDLIT</a:t>
          </a:r>
          <a:endParaRPr lang="cs-CZ" sz="190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2416275" y="1391583"/>
        <a:ext cx="1641957" cy="961249"/>
      </dsp:txXfrm>
    </dsp:sp>
    <dsp:sp modelId="{9C39290A-844C-4CED-BF59-66E9DCBAD523}">
      <dsp:nvSpPr>
        <dsp:cNvPr id="0" name=""/>
        <dsp:cNvSpPr/>
      </dsp:nvSpPr>
      <dsp:spPr>
        <a:xfrm>
          <a:off x="4258315" y="1661188"/>
          <a:ext cx="360775" cy="422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4258315" y="1745596"/>
        <a:ext cx="252543" cy="253222"/>
      </dsp:txXfrm>
    </dsp:sp>
    <dsp:sp modelId="{F3ABCC9F-6636-48D7-A480-A3A581B90EC3}">
      <dsp:nvSpPr>
        <dsp:cNvPr id="0" name=""/>
        <dsp:cNvSpPr/>
      </dsp:nvSpPr>
      <dsp:spPr>
        <a:xfrm>
          <a:off x="4768845" y="1361677"/>
          <a:ext cx="1701769" cy="1021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OBYVATEL</a:t>
          </a:r>
          <a:endParaRPr lang="cs-CZ" sz="190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4798751" y="1391583"/>
        <a:ext cx="1641957" cy="961249"/>
      </dsp:txXfrm>
    </dsp:sp>
    <dsp:sp modelId="{8F0A20C1-92D9-4B73-989F-5A03A46C46F3}">
      <dsp:nvSpPr>
        <dsp:cNvPr id="0" name=""/>
        <dsp:cNvSpPr/>
      </dsp:nvSpPr>
      <dsp:spPr>
        <a:xfrm>
          <a:off x="6641764" y="1661188"/>
          <a:ext cx="362837" cy="4220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6641764" y="1745596"/>
        <a:ext cx="253986" cy="253222"/>
      </dsp:txXfrm>
    </dsp:sp>
    <dsp:sp modelId="{C656B2A0-7DC6-4B76-98D9-7DFDFDB530EC}">
      <dsp:nvSpPr>
        <dsp:cNvPr id="0" name=""/>
        <dsp:cNvSpPr/>
      </dsp:nvSpPr>
      <dsp:spPr>
        <a:xfrm>
          <a:off x="7155214" y="1361677"/>
          <a:ext cx="1701769" cy="10210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88900" dist="38100" dir="5400000" algn="ctr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5400000"/>
          </a:lightRig>
        </a:scene3d>
        <a:sp3d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rPr>
            <a:t>BYT </a:t>
          </a:r>
          <a:endParaRPr lang="cs-CZ" sz="1900" b="1" kern="1200" cap="none" spc="0" dirty="0">
            <a:ln w="50800"/>
            <a:solidFill>
              <a:schemeClr val="bg1">
                <a:shade val="50000"/>
              </a:schemeClr>
            </a:solidFill>
            <a:effectLst/>
          </a:endParaRPr>
        </a:p>
      </dsp:txBody>
      <dsp:txXfrm>
        <a:off x="7185120" y="1391583"/>
        <a:ext cx="1641957" cy="961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D915B-32E5-4C6B-8DB3-94620163409D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518DB-FE3F-42AE-9143-4ECD7222620F}" type="slidenum">
              <a:rPr lang="cs-CZ" smtClean="0"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Tento vzdělávací materiál vznikl </a:t>
            </a:r>
            <a:br>
              <a:rPr lang="cs-CZ" sz="3200" dirty="0" smtClean="0"/>
            </a:br>
            <a:r>
              <a:rPr lang="cs-CZ" sz="3200" dirty="0" smtClean="0"/>
              <a:t>v rámci projektu EU – peníze školám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675724"/>
            <a:ext cx="5722795" cy="924475"/>
          </a:xfrm>
        </p:spPr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ydlet se dá různě….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395536" y="476672"/>
            <a:ext cx="1701769" cy="1021061"/>
            <a:chOff x="2386369" y="1361677"/>
            <a:chExt cx="1701769" cy="1021061"/>
          </a:xfrm>
        </p:grpSpPr>
        <p:sp>
          <p:nvSpPr>
            <p:cNvPr id="4" name="Zaoblený obdélník 3"/>
            <p:cNvSpPr/>
            <p:nvPr/>
          </p:nvSpPr>
          <p:spPr>
            <a:xfrm>
              <a:off x="2386369" y="1361677"/>
              <a:ext cx="1701769" cy="1021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ený obdélník 4"/>
            <p:cNvSpPr/>
            <p:nvPr/>
          </p:nvSpPr>
          <p:spPr>
            <a:xfrm>
              <a:off x="2416275" y="1391583"/>
              <a:ext cx="1641957" cy="961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BYDLIT</a:t>
              </a:r>
              <a:endParaRPr lang="cs-CZ" sz="1900" b="1" kern="1200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</p:grpSp>
      <p:pic>
        <p:nvPicPr>
          <p:cNvPr id="7170" name="Picture 2" descr="C:\Users\blumja\AppData\Local\Microsoft\Windows\Temporary Internet Files\Content.IE5\8IOADLLS\MC9002308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567" y="1844824"/>
            <a:ext cx="3137741" cy="28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blumja\AppData\Local\Microsoft\Windows\Temporary Internet Files\Content.IE5\8IOADLLS\MC9004108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0" y="2564904"/>
            <a:ext cx="2994203" cy="30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t3.gstatic.com/images?q=tbn:ANd9GcQ6eM0nRQ61LFVo4dmv9-v8c4b7kFcjBPIztM_6LV7Mb2prgb0p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378979" cy="924475"/>
          </a:xfrm>
        </p:spPr>
        <p:txBody>
          <a:bodyPr/>
          <a:lstStyle/>
          <a:p>
            <a:r>
              <a:rPr lang="cs-CZ" dirty="0" smtClean="0"/>
              <a:t>Napiš adresu svého bydliště: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1732895"/>
              </p:ext>
            </p:extLst>
          </p:nvPr>
        </p:nvGraphicFramePr>
        <p:xfrm>
          <a:off x="1979712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2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DAB0C0-2C09-4E60-B6BC-9645C11DE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3DAB0C0-2C09-4E60-B6BC-9645C11DE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0C6E1B-4DEA-40D9-BE2B-3BC474549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B0C6E1B-4DEA-40D9-BE2B-3BC474549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79A9A7-54F1-49CB-AA7D-43059CBE7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B79A9A7-54F1-49CB-AA7D-43059CBE7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94CB3C-7CC6-4A18-A73B-B7AF36066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2294CB3C-7CC6-4A18-A73B-B7AF36066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B343A-1EA0-4F55-AD11-98FE380B9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AE0B343A-1EA0-4F55-AD11-98FE380B9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6F02F4-5114-4FB4-BB43-84E85F576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606F02F4-5114-4FB4-BB43-84E85F576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38278B-2FE8-408A-A4E3-80B64EDBF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4638278B-2FE8-408A-A4E3-80B64EDBF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EE01EE-18DC-4C8D-BA05-309DCAF12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73EE01EE-18DC-4C8D-BA05-309DCAF12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Umíš vysvětlit přísloví?</a:t>
            </a:r>
            <a:endParaRPr lang="cs-CZ" dirty="0"/>
          </a:p>
        </p:txBody>
      </p:sp>
      <p:sp>
        <p:nvSpPr>
          <p:cNvPr id="4" name="Stužka dolů 3"/>
          <p:cNvSpPr/>
          <p:nvPr/>
        </p:nvSpPr>
        <p:spPr>
          <a:xfrm>
            <a:off x="467544" y="1879301"/>
            <a:ext cx="7344816" cy="4176464"/>
          </a:xfrm>
          <a:prstGeom prst="ribbon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  <a:scene3d>
            <a:camera prst="perspectiveHeroicExtremeLeftFacing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Pálí ho dobré bydlo.</a:t>
            </a:r>
            <a:endParaRPr lang="cs-CZ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9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296652"/>
            <a:ext cx="2520280" cy="1368152"/>
          </a:xfrm>
        </p:spPr>
        <p:txBody>
          <a:bodyPr/>
          <a:lstStyle/>
          <a:p>
            <a:r>
              <a:rPr lang="cs-CZ" dirty="0" smtClean="0"/>
              <a:t>       </a:t>
            </a:r>
            <a:r>
              <a:rPr lang="cs-CZ" sz="5400" dirty="0" smtClean="0">
                <a:solidFill>
                  <a:schemeClr val="accent6"/>
                </a:solidFill>
              </a:rPr>
              <a:t>BIDLO</a:t>
            </a:r>
            <a:endParaRPr lang="cs-CZ" sz="5400" dirty="0">
              <a:solidFill>
                <a:schemeClr val="accent6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899592" y="728700"/>
            <a:ext cx="2160240" cy="936104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POZOR</a:t>
            </a:r>
            <a:endParaRPr lang="cs-CZ" dirty="0"/>
          </a:p>
        </p:txBody>
      </p:sp>
      <p:sp>
        <p:nvSpPr>
          <p:cNvPr id="4" name="Šipka doleva 3"/>
          <p:cNvSpPr/>
          <p:nvPr/>
        </p:nvSpPr>
        <p:spPr>
          <a:xfrm>
            <a:off x="6156176" y="728700"/>
            <a:ext cx="2160240" cy="936104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POZOR</a:t>
            </a:r>
            <a:endParaRPr lang="cs-CZ" dirty="0"/>
          </a:p>
        </p:txBody>
      </p:sp>
      <p:pic>
        <p:nvPicPr>
          <p:cNvPr id="8195" name="Picture 3" descr="C:\Users\blumja\AppData\Local\Microsoft\Windows\Temporary Internet Files\Content.IE5\8IOADLLS\MP90026251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632" y="2348880"/>
            <a:ext cx="2462784" cy="3657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blumja\AppData\Local\Microsoft\Windows\Temporary Internet Files\Content.IE5\WUZMNUA6\MP9004053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3657600" cy="3657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5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692696"/>
            <a:ext cx="5218740" cy="924475"/>
          </a:xfrm>
        </p:spPr>
        <p:txBody>
          <a:bodyPr/>
          <a:lstStyle/>
          <a:p>
            <a:r>
              <a:rPr lang="cs-CZ" dirty="0" smtClean="0"/>
              <a:t>Odhadni kolik obyvatel má Praha: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539552" y="476672"/>
            <a:ext cx="1701769" cy="1021061"/>
            <a:chOff x="4768845" y="1361677"/>
            <a:chExt cx="1701769" cy="1021061"/>
          </a:xfrm>
        </p:grpSpPr>
        <p:sp>
          <p:nvSpPr>
            <p:cNvPr id="4" name="Zaoblený obdélník 3"/>
            <p:cNvSpPr/>
            <p:nvPr/>
          </p:nvSpPr>
          <p:spPr>
            <a:xfrm>
              <a:off x="4768845" y="1361677"/>
              <a:ext cx="1701769" cy="1021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ený obdélník 4"/>
            <p:cNvSpPr/>
            <p:nvPr/>
          </p:nvSpPr>
          <p:spPr>
            <a:xfrm>
              <a:off x="4798751" y="1391583"/>
              <a:ext cx="1641957" cy="961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OBYVATEL</a:t>
              </a:r>
              <a:endParaRPr lang="cs-CZ" sz="1900" b="1" kern="1200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</p:grpSp>
      <p:sp>
        <p:nvSpPr>
          <p:cNvPr id="12" name="Obdélník s odříznutým příčným rohem 11"/>
          <p:cNvSpPr/>
          <p:nvPr/>
        </p:nvSpPr>
        <p:spPr>
          <a:xfrm>
            <a:off x="2245215" y="2276872"/>
            <a:ext cx="5544616" cy="1008112"/>
          </a:xfrm>
          <a:prstGeom prst="snip2Diag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10 000</a:t>
            </a:r>
            <a:endParaRPr lang="cs-CZ" sz="4400" dirty="0"/>
          </a:p>
        </p:txBody>
      </p:sp>
      <p:sp>
        <p:nvSpPr>
          <p:cNvPr id="13" name="Obdélník s odříznutým příčným rohem 12"/>
          <p:cNvSpPr/>
          <p:nvPr/>
        </p:nvSpPr>
        <p:spPr>
          <a:xfrm>
            <a:off x="2274333" y="3717032"/>
            <a:ext cx="5544616" cy="1008112"/>
          </a:xfrm>
          <a:prstGeom prst="snip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100 000</a:t>
            </a:r>
            <a:endParaRPr lang="cs-CZ" sz="4400" dirty="0"/>
          </a:p>
        </p:txBody>
      </p:sp>
      <p:sp>
        <p:nvSpPr>
          <p:cNvPr id="14" name="Obdélník s odříznutým příčným rohem 13"/>
          <p:cNvSpPr/>
          <p:nvPr/>
        </p:nvSpPr>
        <p:spPr>
          <a:xfrm>
            <a:off x="2274333" y="5157192"/>
            <a:ext cx="5544616" cy="1008112"/>
          </a:xfrm>
          <a:prstGeom prst="snip2Diag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/>
              <a:t>1 000 000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396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5180897" cy="924475"/>
          </a:xfrm>
        </p:spPr>
        <p:txBody>
          <a:bodyPr/>
          <a:lstStyle/>
          <a:p>
            <a:r>
              <a:rPr lang="cs-CZ" dirty="0" smtClean="0"/>
              <a:t>S každým příbuzným slovem (	jiným tvarem slova) vytvoř větu: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611560" y="548680"/>
            <a:ext cx="1701769" cy="1021061"/>
            <a:chOff x="7151322" y="1361677"/>
            <a:chExt cx="1701769" cy="1021061"/>
          </a:xfrm>
        </p:grpSpPr>
        <p:sp>
          <p:nvSpPr>
            <p:cNvPr id="4" name="Zaoblený obdélník 3"/>
            <p:cNvSpPr/>
            <p:nvPr/>
          </p:nvSpPr>
          <p:spPr>
            <a:xfrm>
              <a:off x="7151322" y="1361677"/>
              <a:ext cx="1701769" cy="1021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Zaoblený obdélník 4"/>
            <p:cNvSpPr/>
            <p:nvPr/>
          </p:nvSpPr>
          <p:spPr>
            <a:xfrm>
              <a:off x="7181228" y="1391583"/>
              <a:ext cx="1641957" cy="961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BYT</a:t>
              </a:r>
              <a:endParaRPr lang="cs-CZ" sz="1900" b="1" kern="1200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</p:grpSp>
      <p:sp>
        <p:nvSpPr>
          <p:cNvPr id="13" name="Výbuch 1 12"/>
          <p:cNvSpPr/>
          <p:nvPr/>
        </p:nvSpPr>
        <p:spPr>
          <a:xfrm>
            <a:off x="395536" y="1967880"/>
            <a:ext cx="2376264" cy="199452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BYTY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Výbuch 1 13"/>
          <p:cNvSpPr/>
          <p:nvPr/>
        </p:nvSpPr>
        <p:spPr>
          <a:xfrm>
            <a:off x="156058" y="4740876"/>
            <a:ext cx="2327710" cy="199452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BYTECH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Výbuch 1 14"/>
          <p:cNvSpPr/>
          <p:nvPr/>
        </p:nvSpPr>
        <p:spPr>
          <a:xfrm>
            <a:off x="3131840" y="4861311"/>
            <a:ext cx="2360188" cy="199452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OBYTNÝ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Výbuch 1 16"/>
          <p:cNvSpPr/>
          <p:nvPr/>
        </p:nvSpPr>
        <p:spPr>
          <a:xfrm>
            <a:off x="2805768" y="2721758"/>
            <a:ext cx="1944216" cy="199452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BYTNÁ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Výbuch 1 17"/>
          <p:cNvSpPr/>
          <p:nvPr/>
        </p:nvSpPr>
        <p:spPr>
          <a:xfrm>
            <a:off x="5076056" y="3501008"/>
            <a:ext cx="2412268" cy="199452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BYTEČEK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Výbuch 1 18"/>
          <p:cNvSpPr/>
          <p:nvPr/>
        </p:nvSpPr>
        <p:spPr>
          <a:xfrm>
            <a:off x="6897187" y="4716278"/>
            <a:ext cx="1944216" cy="199452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BYTŮ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Výbuch 1 19"/>
          <p:cNvSpPr/>
          <p:nvPr/>
        </p:nvSpPr>
        <p:spPr>
          <a:xfrm>
            <a:off x="6618911" y="1967880"/>
            <a:ext cx="2195736" cy="1994520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BYTOVÝ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Název projektu: Objevujeme svět kolem nás</a:t>
            </a:r>
            <a:br>
              <a:rPr lang="cs-CZ" sz="2400" dirty="0" smtClean="0"/>
            </a:br>
            <a:r>
              <a:rPr lang="cs-CZ" sz="2400" dirty="0" smtClean="0"/>
              <a:t>Číslo projektu:CZ.1.07/1.4.00/21.2040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/>
          <a:lstStyle/>
          <a:p>
            <a:r>
              <a:rPr lang="cs-CZ" dirty="0" err="1" smtClean="0"/>
              <a:t>Autor:Mgr</a:t>
            </a:r>
            <a:r>
              <a:rPr lang="cs-CZ" dirty="0" smtClean="0"/>
              <a:t>. Jana </a:t>
            </a:r>
            <a:r>
              <a:rPr lang="cs-CZ" dirty="0" err="1" smtClean="0"/>
              <a:t>Blumentritová</a:t>
            </a:r>
            <a:endParaRPr lang="cs-CZ" dirty="0" smtClean="0"/>
          </a:p>
          <a:p>
            <a:r>
              <a:rPr lang="cs-CZ" dirty="0" smtClean="0"/>
              <a:t>Období vytvoření výukového materiálu: leden 2012</a:t>
            </a:r>
          </a:p>
          <a:p>
            <a:r>
              <a:rPr lang="cs-CZ" dirty="0" smtClean="0"/>
              <a:t>Vzdělávací </a:t>
            </a:r>
            <a:r>
              <a:rPr lang="cs-CZ" dirty="0" err="1" smtClean="0"/>
              <a:t>obor:Český</a:t>
            </a:r>
            <a:r>
              <a:rPr lang="cs-CZ" smtClean="0"/>
              <a:t> jazyk</a:t>
            </a:r>
            <a:endParaRPr lang="cs-CZ" dirty="0" smtClean="0"/>
          </a:p>
          <a:p>
            <a:r>
              <a:rPr lang="cs-CZ" dirty="0" smtClean="0"/>
              <a:t>Anotace: Vyjmenovaná slova po B, zaměření na první čtyři slova řady (být, bydlit, obyvatel, byt)</a:t>
            </a:r>
          </a:p>
          <a:p>
            <a:r>
              <a:rPr lang="cs-CZ" dirty="0" smtClean="0"/>
              <a:t>Očekávaný výstup: Žák chápe význam jednotlivých vyjmenovaných slov, používá je ve větách, správně doplňuje y/i, ý/í.</a:t>
            </a:r>
          </a:p>
          <a:p>
            <a:r>
              <a:rPr lang="pt-BR" dirty="0"/>
              <a:t>Obrázky použité v prezentaci jsou dostupné pod licencí Microsoft Office 2010 na </a:t>
            </a:r>
            <a:r>
              <a:rPr lang="pt-BR" dirty="0" smtClean="0"/>
              <a:t>Office.com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24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Vyjmenovaná slova po B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1.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6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blumja\AppData\Local\Microsoft\Windows\Temporary Internet Files\Content.IE5\SP61L96I\MP9004465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360">
            <a:off x="4221662" y="2925970"/>
            <a:ext cx="44404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C:\Users\blumja\AppData\Local\Microsoft\Windows\Temporary Internet Files\Content.IE5\8IOADLLS\MP90044655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7" y="2489239"/>
            <a:ext cx="3092799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Obláček 3"/>
          <p:cNvSpPr/>
          <p:nvPr/>
        </p:nvSpPr>
        <p:spPr>
          <a:xfrm>
            <a:off x="2015716" y="320227"/>
            <a:ext cx="3132348" cy="2529052"/>
          </a:xfrm>
          <a:prstGeom prst="cloudCallout">
            <a:avLst>
              <a:gd name="adj1" fmla="val -42667"/>
              <a:gd name="adj2" fmla="val 8945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Ahoj, já jsem Zbyněk</a:t>
            </a:r>
            <a:endParaRPr lang="cs-CZ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5940152" y="320227"/>
            <a:ext cx="2880320" cy="2169012"/>
          </a:xfrm>
          <a:prstGeom prst="cloudCallout">
            <a:avLst>
              <a:gd name="adj1" fmla="val -37577"/>
              <a:gd name="adj2" fmla="val 8310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já jsem Zbyšek</a:t>
            </a:r>
            <a:endParaRPr lang="cs-CZ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5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lumja\AppData\Local\Microsoft\Windows\Temporary Internet Files\Content.IE5\SP61L96I\MP9004465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2936"/>
            <a:ext cx="4608512" cy="35587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395536" y="260648"/>
            <a:ext cx="8064896" cy="3024336"/>
          </a:xfrm>
          <a:prstGeom prst="cloudCallout">
            <a:avLst>
              <a:gd name="adj1" fmla="val 18678"/>
              <a:gd name="adj2" fmla="val 63416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Společně se naučíme řadu vyjmenovaných slov, různé tvary vyjmenovaných slov a ukážeme si příklady slov příbuzných.</a:t>
            </a:r>
            <a:endParaRPr lang="cs-CZ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0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30784193"/>
              </p:ext>
            </p:extLst>
          </p:nvPr>
        </p:nvGraphicFramePr>
        <p:xfrm>
          <a:off x="827584" y="620688"/>
          <a:ext cx="748883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13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DF29EB-2308-4CC7-B582-89CE9CFC8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DDF29EB-2308-4CC7-B582-89CE9CFC8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FB2B5-26E2-4BC3-982C-296B11944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48FB2B5-26E2-4BC3-982C-296B11944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4E39DD-A491-49B6-A5B7-80C96884C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F4E39DD-A491-49B6-A5B7-80C96884C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C4224-0239-4F14-A41A-35A637A38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8EFC4224-0239-4F14-A41A-35A637A38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91E8B0-6A5A-4121-A7DF-99C043487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F91E8B0-6A5A-4121-A7DF-99C0434874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F820B7-A283-412A-BECC-66AA4A8C5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BF820B7-A283-412A-BECC-66AA4A8C5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822A73-2B17-4AF7-82FB-F4217146B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7822A73-2B17-4AF7-82FB-F4217146B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68EAF-3F0C-43DF-9164-1308C8CC3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F768EAF-3F0C-43DF-9164-1308C8CC3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BDCA3-7DB2-4E99-893C-0BA17A2C8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E0BDCA3-7DB2-4E99-893C-0BA17A2C8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2E997C-7487-4083-895E-5381DC5AC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72E997C-7487-4083-895E-5381DC5AC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7D3731-CFC7-40AC-97A8-B0D1327E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B37D3731-CFC7-40AC-97A8-B0D1327E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C8BA22-80A9-4374-9A36-7FC176613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29C8BA22-80A9-4374-9A36-7FC176613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F20D6-86C0-4660-A2EB-E0002A5D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CFBF20D6-86C0-4660-A2EB-E0002A5DE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C72B83-67A2-4F95-B52B-DE34FC1D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5C72B83-67A2-4F95-B52B-DE34FC1D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7A530B-2388-49A1-BBDC-867120E02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F17A530B-2388-49A1-BBDC-867120E02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96BD81-81E0-4B47-B006-B2DCDB906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3A96BD81-81E0-4B47-B006-B2DCDB906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71DC0F-49A6-4AC0-ABED-3CBF19D70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CF71DC0F-49A6-4AC0-ABED-3CBF19D70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03934D-87B8-4C50-9D65-233AAA585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E03934D-87B8-4C50-9D65-233AAA5850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08D34E-EC34-4917-893B-DB631F5A8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9508D34E-EC34-4917-893B-DB631F5A8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E93F6-0C30-4811-B9CD-271E8C66D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96E93F6-0C30-4811-B9CD-271E8C66D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363FBD-9EF8-40FA-8E01-694104068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F9363FBD-9EF8-40FA-8E01-694104068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E1D4D7-94E4-4BCE-9D84-DC3D146D3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00E1D4D7-94E4-4BCE-9D84-DC3D146D39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8E298E-BA09-4882-BDF9-F01CB536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B8E298E-BA09-4882-BDF9-F01CB5369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ED1DE-73C6-4C7A-A2BB-C1E57DDAE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8F2ED1DE-73C6-4C7A-A2BB-C1E57DDAE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EB7046-A8D6-421E-9D36-0DA66992D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4EB7046-A8D6-421E-9D36-0DA66992D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4791837"/>
              </p:ext>
            </p:extLst>
          </p:nvPr>
        </p:nvGraphicFramePr>
        <p:xfrm>
          <a:off x="179512" y="2924944"/>
          <a:ext cx="885698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blumja\AppData\Local\Microsoft\Windows\Temporary Internet Files\Content.IE5\8IOADLLS\MP90044655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42552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áček 2"/>
          <p:cNvSpPr/>
          <p:nvPr/>
        </p:nvSpPr>
        <p:spPr>
          <a:xfrm>
            <a:off x="2267744" y="260648"/>
            <a:ext cx="6768752" cy="2232248"/>
          </a:xfrm>
          <a:prstGeom prst="cloudCallout">
            <a:avLst>
              <a:gd name="adj1" fmla="val -49607"/>
              <a:gd name="adj2" fmla="val 6674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Vypadá to složitě, ale nebojte se, není to tak těžké. </a:t>
            </a:r>
          </a:p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Nejprve se podíváme na první čtyři slova z řady.</a:t>
            </a:r>
          </a:p>
          <a:p>
            <a:pPr algn="ct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Každé si vysvětlíme zvlášť.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37E45C-A123-44FA-934F-0C55DD3BE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0F37E45C-A123-44FA-934F-0C55DD3BE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F37E45C-A123-44FA-934F-0C55DD3BE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F37E45C-A123-44FA-934F-0C55DD3BE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0F37E45C-A123-44FA-934F-0C55DD3BE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AB3D9C-38F2-4255-9F40-52F402D04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6AB3D9C-38F2-4255-9F40-52F402D04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6AB3D9C-38F2-4255-9F40-52F402D04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36AB3D9C-38F2-4255-9F40-52F402D04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36AB3D9C-38F2-4255-9F40-52F402D04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10C967-3FE1-4175-B4E5-1D244E18E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DF10C967-3FE1-4175-B4E5-1D244E18E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DF10C967-3FE1-4175-B4E5-1D244E18E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DF10C967-3FE1-4175-B4E5-1D244E18E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DF10C967-3FE1-4175-B4E5-1D244E18E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39290A-844C-4CED-BF59-66E9DCBAD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9C39290A-844C-4CED-BF59-66E9DCBAD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9C39290A-844C-4CED-BF59-66E9DCBAD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9C39290A-844C-4CED-BF59-66E9DCBAD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9C39290A-844C-4CED-BF59-66E9DCBAD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BCC9F-6636-48D7-A480-A3A581B90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F3ABCC9F-6636-48D7-A480-A3A581B90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F3ABCC9F-6636-48D7-A480-A3A581B90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3ABCC9F-6636-48D7-A480-A3A581B90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F3ABCC9F-6636-48D7-A480-A3A581B90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A20C1-92D9-4B73-989F-5A03A46C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8F0A20C1-92D9-4B73-989F-5A03A46C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F0A20C1-92D9-4B73-989F-5A03A46C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F0A20C1-92D9-4B73-989F-5A03A46C4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8F0A20C1-92D9-4B73-989F-5A03A46C4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56B2A0-7DC6-4B76-98D9-7DFDFDB53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C656B2A0-7DC6-4B76-98D9-7DFDFDB53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C656B2A0-7DC6-4B76-98D9-7DFDFDB53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656B2A0-7DC6-4B76-98D9-7DFDFDB53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C656B2A0-7DC6-4B76-98D9-7DFDFDB53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39552" y="404664"/>
            <a:ext cx="1701769" cy="1021061"/>
            <a:chOff x="3892" y="1361677"/>
            <a:chExt cx="1701769" cy="1021061"/>
          </a:xfrm>
        </p:grpSpPr>
        <p:sp>
          <p:nvSpPr>
            <p:cNvPr id="3" name="Zaoblený obdélník 2"/>
            <p:cNvSpPr/>
            <p:nvPr/>
          </p:nvSpPr>
          <p:spPr>
            <a:xfrm>
              <a:off x="3892" y="1361677"/>
              <a:ext cx="1701769" cy="102106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ený obdélník 4"/>
            <p:cNvSpPr/>
            <p:nvPr/>
          </p:nvSpPr>
          <p:spPr>
            <a:xfrm>
              <a:off x="33798" y="1391583"/>
              <a:ext cx="1641957" cy="961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900" b="1" kern="1200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BÝT </a:t>
              </a:r>
              <a:endParaRPr lang="cs-CZ" sz="1900" b="1" kern="1200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699792" y="675724"/>
            <a:ext cx="5434763" cy="924475"/>
          </a:xfrm>
        </p:spPr>
        <p:txBody>
          <a:bodyPr/>
          <a:lstStyle/>
          <a:p>
            <a:r>
              <a:rPr lang="cs-CZ" dirty="0" smtClean="0"/>
              <a:t>To všichni velmi dobře znáte z pohádek: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BYLO NEBYLO za sedmero horami a sedmero řekami……</a:t>
            </a:r>
            <a:endParaRPr lang="cs-CZ" dirty="0"/>
          </a:p>
        </p:txBody>
      </p:sp>
      <p:pic>
        <p:nvPicPr>
          <p:cNvPr id="4100" name="Picture 4" descr="C:\Users\blumja\AppData\Local\Microsoft\Windows\Temporary Internet Files\Content.IE5\SP61L96I\MC9001988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4658152" cy="35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Slovo BÝT má ale ještě spoustu příbuzných slov: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Výbuch 1 2"/>
          <p:cNvSpPr/>
          <p:nvPr/>
        </p:nvSpPr>
        <p:spPr>
          <a:xfrm>
            <a:off x="251520" y="1844824"/>
            <a:ext cx="1584176" cy="237626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ABY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Výbuch 1 3"/>
          <p:cNvSpPr/>
          <p:nvPr/>
        </p:nvSpPr>
        <p:spPr>
          <a:xfrm>
            <a:off x="2555776" y="4010573"/>
            <a:ext cx="2430257" cy="237626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ZBÝVAT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Výbuch 1 4"/>
          <p:cNvSpPr/>
          <p:nvPr/>
        </p:nvSpPr>
        <p:spPr>
          <a:xfrm>
            <a:off x="2123728" y="1988840"/>
            <a:ext cx="1972460" cy="237626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KDYBY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Výbuch 1 5"/>
          <p:cNvSpPr/>
          <p:nvPr/>
        </p:nvSpPr>
        <p:spPr>
          <a:xfrm>
            <a:off x="5184068" y="4481736"/>
            <a:ext cx="2376264" cy="237626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UBÝVAT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Výbuch 1 6"/>
          <p:cNvSpPr/>
          <p:nvPr/>
        </p:nvSpPr>
        <p:spPr>
          <a:xfrm>
            <a:off x="6372200" y="3014375"/>
            <a:ext cx="2771800" cy="237626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PŘIBÝVAT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Výbuch 1 7"/>
          <p:cNvSpPr/>
          <p:nvPr/>
        </p:nvSpPr>
        <p:spPr>
          <a:xfrm>
            <a:off x="4574023" y="1627521"/>
            <a:ext cx="1584176" cy="237626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BY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Výbuch 1 8"/>
          <p:cNvSpPr/>
          <p:nvPr/>
        </p:nvSpPr>
        <p:spPr>
          <a:xfrm>
            <a:off x="6821996" y="1071495"/>
            <a:ext cx="1872208" cy="237626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BÝVAT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Výbuch 1 9"/>
          <p:cNvSpPr/>
          <p:nvPr/>
        </p:nvSpPr>
        <p:spPr>
          <a:xfrm>
            <a:off x="0" y="4481736"/>
            <a:ext cx="2727145" cy="2376264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NABÝVAT</a:t>
            </a:r>
            <a:endParaRPr lang="cs-CZ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3849" y="1196752"/>
            <a:ext cx="2592288" cy="924475"/>
          </a:xfrm>
        </p:spPr>
        <p:txBody>
          <a:bodyPr/>
          <a:lstStyle/>
          <a:p>
            <a:r>
              <a:rPr lang="cs-CZ" sz="7200" dirty="0" smtClean="0">
                <a:solidFill>
                  <a:schemeClr val="accent6"/>
                </a:solidFill>
              </a:rPr>
              <a:t>  BÍT</a:t>
            </a:r>
            <a:endParaRPr lang="cs-CZ" sz="7200" dirty="0">
              <a:solidFill>
                <a:schemeClr val="accent6"/>
              </a:solidFill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899592" y="1196752"/>
            <a:ext cx="2160240" cy="936104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POZOR</a:t>
            </a:r>
            <a:endParaRPr lang="cs-CZ" dirty="0"/>
          </a:p>
        </p:txBody>
      </p:sp>
      <p:sp>
        <p:nvSpPr>
          <p:cNvPr id="4" name="Šipka doleva 3"/>
          <p:cNvSpPr/>
          <p:nvPr/>
        </p:nvSpPr>
        <p:spPr>
          <a:xfrm>
            <a:off x="6156176" y="1196752"/>
            <a:ext cx="2160240" cy="936104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POZOR</a:t>
            </a:r>
            <a:endParaRPr lang="cs-CZ" dirty="0"/>
          </a:p>
        </p:txBody>
      </p:sp>
      <p:pic>
        <p:nvPicPr>
          <p:cNvPr id="6147" name="Picture 3" descr="C:\Users\blumja\AppData\Local\Microsoft\Windows\Temporary Internet Files\Content.IE5\SP61L96I\MC90043238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5354"/>
            <a:ext cx="4082752" cy="399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blumja\AppData\Local\Microsoft\Windows\Temporary Internet Files\Content.IE5\WUZMNUA6\MP90042374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62823"/>
            <a:ext cx="3762251" cy="35556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TC101972873[[fn=Léto]]</Template>
  <TotalTime>566</TotalTime>
  <Words>268</Words>
  <Application>Microsoft Office PowerPoint</Application>
  <PresentationFormat>Předvádění na obrazovce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Summer</vt:lpstr>
      <vt:lpstr>Tento vzdělávací materiál vznikl  v rámci projektu EU – peníze školám</vt:lpstr>
      <vt:lpstr>Vyjmenovaná slova po B</vt:lpstr>
      <vt:lpstr>Prezentace aplikace PowerPoint</vt:lpstr>
      <vt:lpstr>Prezentace aplikace PowerPoint</vt:lpstr>
      <vt:lpstr>Prezentace aplikace PowerPoint</vt:lpstr>
      <vt:lpstr>Prezentace aplikace PowerPoint</vt:lpstr>
      <vt:lpstr>To všichni velmi dobře znáte z pohádek:</vt:lpstr>
      <vt:lpstr>Slovo BÝT má ale ještě spoustu příbuzných slov:</vt:lpstr>
      <vt:lpstr>  BÍT</vt:lpstr>
      <vt:lpstr>bydlet se dá různě….</vt:lpstr>
      <vt:lpstr>Napiš adresu svého bydliště:</vt:lpstr>
      <vt:lpstr>Umíš vysvětlit přísloví?</vt:lpstr>
      <vt:lpstr>       BIDLO</vt:lpstr>
      <vt:lpstr>Odhadni kolik obyvatel má Praha:</vt:lpstr>
      <vt:lpstr>S každým příbuzným slovem ( jiným tvarem slova) vytvoř větu:</vt:lpstr>
      <vt:lpstr>Název projektu: Objevujeme svět kolem nás Číslo projektu:CZ.1.07/1.4.00/21.2040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Vyjmenovaná slova po B</dc:title>
  <dc:creator>Jana Blumentritová</dc:creator>
  <cp:lastModifiedBy>R. Smyčková</cp:lastModifiedBy>
  <cp:revision>39</cp:revision>
  <dcterms:created xsi:type="dcterms:W3CDTF">2011-12-02T13:16:47Z</dcterms:created>
  <dcterms:modified xsi:type="dcterms:W3CDTF">2013-07-16T16:53:50Z</dcterms:modified>
</cp:coreProperties>
</file>