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EBBA9-F5F7-4B94-8A78-7FDEBAB58673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28A4E-A66E-4259-819E-AE742551E22F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po 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smtClean="0"/>
              <a:t>.část </a:t>
            </a:r>
            <a:r>
              <a:rPr lang="cs-CZ" dirty="0" smtClean="0"/>
              <a:t>- pracovní </a:t>
            </a:r>
            <a:r>
              <a:rPr lang="cs-CZ" dirty="0"/>
              <a:t>list </a:t>
            </a:r>
          </a:p>
        </p:txBody>
      </p:sp>
    </p:spTree>
    <p:extLst>
      <p:ext uri="{BB962C8B-B14F-4D97-AF65-F5344CB8AC3E}">
        <p14:creationId xmlns:p14="http://schemas.microsoft.com/office/powerpoint/2010/main" val="344404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97360"/>
              </p:ext>
            </p:extLst>
          </p:nvPr>
        </p:nvGraphicFramePr>
        <p:xfrm>
          <a:off x="1524000" y="1397000"/>
          <a:ext cx="554182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1.</a:t>
                      </a:r>
                      <a:endParaRPr lang="cs-CZ" sz="24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2.</a:t>
                      </a:r>
                      <a:endParaRPr lang="cs-CZ" sz="2400" b="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3.</a:t>
                      </a:r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4.</a:t>
                      </a:r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5.</a:t>
                      </a:r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6.</a:t>
                      </a:r>
                      <a:endParaRPr lang="cs-CZ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09442" y="332656"/>
            <a:ext cx="7125113" cy="864096"/>
          </a:xfrm>
        </p:spPr>
        <p:txBody>
          <a:bodyPr/>
          <a:lstStyle/>
          <a:p>
            <a:r>
              <a:rPr lang="cs-CZ" dirty="0" smtClean="0"/>
              <a:t>Vyluštíš tuto křížovku?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4365104"/>
            <a:ext cx="7125112" cy="2376264"/>
          </a:xfrm>
        </p:spPr>
        <p:txBody>
          <a:bodyPr>
            <a:normAutofit fontScale="85000" lnSpcReduction="10000"/>
          </a:bodyPr>
          <a:lstStyle/>
          <a:p>
            <a:pPr>
              <a:buFont typeface="+mj-lt"/>
              <a:buAutoNum type="arabicPeriod"/>
            </a:pPr>
            <a:endParaRPr lang="cs-CZ" dirty="0" smtClean="0"/>
          </a:p>
          <a:p>
            <a:pPr>
              <a:buFont typeface="+mj-lt"/>
              <a:buAutoNum type="arabicPeriod"/>
            </a:pPr>
            <a:r>
              <a:rPr lang="cs-CZ" dirty="0" smtClean="0"/>
              <a:t>Tradici nebo zvyk nazýváme také….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Maminka </a:t>
            </a:r>
            <a:r>
              <a:rPr lang="cs-CZ" dirty="0"/>
              <a:t>tvé maminky </a:t>
            </a:r>
            <a:r>
              <a:rPr lang="cs-CZ" dirty="0" smtClean="0"/>
              <a:t>je…..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Papoušek sedí v kleci na…..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Rumcajs je pohádková …….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Samec od krávy se jmenuje…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Aby puška střílela, musí se …..</a:t>
            </a:r>
          </a:p>
          <a:p>
            <a:pP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39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700071"/>
              </p:ext>
            </p:extLst>
          </p:nvPr>
        </p:nvGraphicFramePr>
        <p:xfrm>
          <a:off x="1009650" y="1806575"/>
          <a:ext cx="554182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Y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Č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Č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K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3.</a:t>
                      </a:r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D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Ý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L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U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4.</a:t>
                      </a:r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Y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5.</a:t>
                      </a:r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Ý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6.</a:t>
                      </a:r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Í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T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67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Vyhledej na internetu, co to je babyka, zde napiš svůj výsledek: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05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smtClean="0"/>
              <a:t>Autor: Mgr.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únor 2012</a:t>
            </a:r>
          </a:p>
          <a:p>
            <a:r>
              <a:rPr lang="cs-CZ" dirty="0" smtClean="0"/>
              <a:t>Vzdělávací obor: Český jazyk</a:t>
            </a:r>
          </a:p>
          <a:p>
            <a:r>
              <a:rPr lang="cs-CZ" dirty="0" smtClean="0"/>
              <a:t>Anotace: Vyjmenovaná slova po B, zaměření na čtvrtou skupinu slov řady (kobyla, býk, Přibyslav)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796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Léto</Template>
  <TotalTime>50</TotalTime>
  <Words>210</Words>
  <Application>Microsoft Office PowerPoint</Application>
  <PresentationFormat>Předvádění na obrazovce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Summer</vt:lpstr>
      <vt:lpstr>Tento vzdělávací materiál vznikl  v rámci projektu EU – peníze školám</vt:lpstr>
      <vt:lpstr>Vyjmenovaná slova po B</vt:lpstr>
      <vt:lpstr>Vyluštíš tuto křížovku?</vt:lpstr>
      <vt:lpstr>Řešení:</vt:lpstr>
      <vt:lpstr>Vyhledej na internetu, co to je babyka, zde napiš svůj výsledek: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B</dc:title>
  <dc:creator>Jana Blumentritová</dc:creator>
  <cp:lastModifiedBy>R. Smyčková</cp:lastModifiedBy>
  <cp:revision>11</cp:revision>
  <dcterms:created xsi:type="dcterms:W3CDTF">2012-01-13T16:45:51Z</dcterms:created>
  <dcterms:modified xsi:type="dcterms:W3CDTF">2013-07-16T16:53:52Z</dcterms:modified>
</cp:coreProperties>
</file>