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9" r:id="rId4"/>
    <p:sldId id="258" r:id="rId5"/>
    <p:sldId id="257" r:id="rId6"/>
    <p:sldId id="26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75E0B-6748-4BB1-8F35-0AEF8A9E6F20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A0A9-43D3-4B2A-904A-EDC27FABD8B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75E0B-6748-4BB1-8F35-0AEF8A9E6F20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A0A9-43D3-4B2A-904A-EDC27FABD8B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75E0B-6748-4BB1-8F35-0AEF8A9E6F20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A0A9-43D3-4B2A-904A-EDC27FABD8B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75E0B-6748-4BB1-8F35-0AEF8A9E6F20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A0A9-43D3-4B2A-904A-EDC27FABD8B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75E0B-6748-4BB1-8F35-0AEF8A9E6F20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A0A9-43D3-4B2A-904A-EDC27FABD8B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75E0B-6748-4BB1-8F35-0AEF8A9E6F20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A0A9-43D3-4B2A-904A-EDC27FABD8B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75E0B-6748-4BB1-8F35-0AEF8A9E6F20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A0A9-43D3-4B2A-904A-EDC27FABD8B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75E0B-6748-4BB1-8F35-0AEF8A9E6F20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A0A9-43D3-4B2A-904A-EDC27FABD8B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75E0B-6748-4BB1-8F35-0AEF8A9E6F20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A0A9-43D3-4B2A-904A-EDC27FABD8B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75E0B-6748-4BB1-8F35-0AEF8A9E6F20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A0A9-43D3-4B2A-904A-EDC27FABD8B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75E0B-6748-4BB1-8F35-0AEF8A9E6F20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A0A9-43D3-4B2A-904A-EDC27FABD8B3}" type="slidenum">
              <a:rPr lang="cs-CZ" smtClean="0"/>
              <a:t>‹#›</a:t>
            </a:fld>
            <a:endParaRPr lang="cs-CZ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75E0B-6748-4BB1-8F35-0AEF8A9E6F20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BA0A9-43D3-4B2A-904A-EDC27FABD8B3}" type="slidenum">
              <a:rPr lang="cs-CZ" smtClean="0"/>
              <a:t>‹#›</a:t>
            </a:fld>
            <a:endParaRPr lang="cs-CZ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7990656" cy="1247452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Tento vzdělávací materiál vznikl </a:t>
            </a:r>
            <a:br>
              <a:rPr lang="cs-CZ" sz="3200" dirty="0" smtClean="0"/>
            </a:br>
            <a:r>
              <a:rPr lang="cs-CZ" sz="3200" dirty="0" smtClean="0"/>
              <a:t>v rámci projektu EU – peníze školám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38944"/>
          </a:xfrm>
        </p:spPr>
        <p:txBody>
          <a:bodyPr>
            <a:normAutofit fontScale="85000" lnSpcReduction="10000"/>
          </a:bodyPr>
          <a:lstStyle/>
          <a:p>
            <a:r>
              <a:rPr lang="cs-CZ" sz="2400" dirty="0"/>
              <a:t>Název projektu : Objevujeme svět kolem nás</a:t>
            </a:r>
            <a:br>
              <a:rPr lang="cs-CZ" sz="2400" dirty="0"/>
            </a:br>
            <a:r>
              <a:rPr lang="cs-CZ" sz="2400" dirty="0" err="1"/>
              <a:t>Reg</a:t>
            </a:r>
            <a:r>
              <a:rPr lang="cs-CZ" sz="2400" dirty="0"/>
              <a:t>. číslo projektu: CZ.1.07/1.4.00/21.2040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76672"/>
            <a:ext cx="6084916" cy="148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454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Vyjmenovaná slova po B		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2. část – pracovní listy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209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55776" y="260648"/>
            <a:ext cx="5400600" cy="2016224"/>
          </a:xfrm>
        </p:spPr>
        <p:txBody>
          <a:bodyPr/>
          <a:lstStyle/>
          <a:p>
            <a:r>
              <a:rPr lang="cs-CZ" dirty="0" smtClean="0"/>
              <a:t>Napiš slova, která se rýmují se slovem příbytek:</a:t>
            </a:r>
            <a:endParaRPr lang="cs-CZ" dirty="0"/>
          </a:p>
        </p:txBody>
      </p:sp>
      <p:grpSp>
        <p:nvGrpSpPr>
          <p:cNvPr id="3" name="Skupina 2"/>
          <p:cNvGrpSpPr/>
          <p:nvPr/>
        </p:nvGrpSpPr>
        <p:grpSpPr>
          <a:xfrm>
            <a:off x="539552" y="476672"/>
            <a:ext cx="1601390" cy="960834"/>
            <a:chOff x="5357" y="1551582"/>
            <a:chExt cx="1601390" cy="96083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4" name="Zaoblený obdélník 3"/>
            <p:cNvSpPr/>
            <p:nvPr/>
          </p:nvSpPr>
          <p:spPr>
            <a:xfrm>
              <a:off x="5357" y="1551582"/>
              <a:ext cx="1601390" cy="960834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Zaoblený obdélník 4"/>
            <p:cNvSpPr/>
            <p:nvPr/>
          </p:nvSpPr>
          <p:spPr>
            <a:xfrm>
              <a:off x="33499" y="1579724"/>
              <a:ext cx="1545106" cy="90455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900" b="1" kern="1200" dirty="0" smtClean="0">
                  <a:solidFill>
                    <a:schemeClr val="accent6">
                      <a:lumMod val="50000"/>
                    </a:schemeClr>
                  </a:solidFill>
                </a:rPr>
                <a:t>PŘÍBYTEK</a:t>
              </a:r>
              <a:endParaRPr lang="cs-CZ" sz="1900" b="1" kern="1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8753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2627784" y="675724"/>
            <a:ext cx="5506771" cy="924475"/>
          </a:xfrm>
        </p:spPr>
        <p:txBody>
          <a:bodyPr/>
          <a:lstStyle/>
          <a:p>
            <a:r>
              <a:rPr lang="cs-CZ" dirty="0" smtClean="0"/>
              <a:t>Nábytek na obrázcích pojmenuj anglicky.</a:t>
            </a:r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683568" y="332656"/>
            <a:ext cx="1601390" cy="960834"/>
            <a:chOff x="2247304" y="1551582"/>
            <a:chExt cx="1601390" cy="96083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5" name="Zaoblený obdélník 4"/>
            <p:cNvSpPr/>
            <p:nvPr/>
          </p:nvSpPr>
          <p:spPr>
            <a:xfrm>
              <a:off x="2247304" y="1551582"/>
              <a:ext cx="1601390" cy="960834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Zaoblený obdélník 4"/>
            <p:cNvSpPr/>
            <p:nvPr/>
          </p:nvSpPr>
          <p:spPr>
            <a:xfrm>
              <a:off x="2275446" y="1579724"/>
              <a:ext cx="1545106" cy="90455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900" b="1" kern="1200" dirty="0" smtClean="0">
                  <a:solidFill>
                    <a:schemeClr val="accent6">
                      <a:lumMod val="50000"/>
                    </a:schemeClr>
                  </a:solidFill>
                </a:rPr>
                <a:t>NÁBYTEK</a:t>
              </a:r>
              <a:endParaRPr lang="cs-CZ" sz="1900" b="1" kern="1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pic>
        <p:nvPicPr>
          <p:cNvPr id="1026" name="Picture 2" descr="C:\Users\blumja\AppData\Local\Microsoft\Windows\Temporary Internet Files\Content.IE5\WUZMNUA6\MC90001334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492" y="1265348"/>
            <a:ext cx="1488568" cy="2479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blumja\AppData\Local\Microsoft\Windows\Temporary Internet Files\Content.IE5\SP61L96I\MC90029550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481686"/>
            <a:ext cx="1918941" cy="1918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blumja\AppData\Local\Microsoft\Windows\Temporary Internet Files\Content.IE5\8IOADLLS\MP900341474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912" y="1988840"/>
            <a:ext cx="3052936" cy="217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blumja\AppData\Local\Microsoft\Windows\Temporary Internet Files\Content.IE5\WUZMNUA6\MP900399692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687923"/>
            <a:ext cx="2712704" cy="2712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07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99792" y="0"/>
            <a:ext cx="5434763" cy="2276872"/>
          </a:xfrm>
        </p:spPr>
        <p:txBody>
          <a:bodyPr/>
          <a:lstStyle/>
          <a:p>
            <a:r>
              <a:rPr lang="cs-CZ" dirty="0" smtClean="0"/>
              <a:t>Škrtni obrázky zvířat, které neřadíme mezi dobytek</a:t>
            </a:r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611560" y="476672"/>
            <a:ext cx="1601390" cy="960834"/>
            <a:chOff x="4489251" y="1551582"/>
            <a:chExt cx="1601390" cy="96083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5" name="Zaoblený obdélník 4"/>
            <p:cNvSpPr/>
            <p:nvPr/>
          </p:nvSpPr>
          <p:spPr>
            <a:xfrm>
              <a:off x="4489251" y="1551582"/>
              <a:ext cx="1601390" cy="960834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Zaoblený obdélník 4"/>
            <p:cNvSpPr/>
            <p:nvPr/>
          </p:nvSpPr>
          <p:spPr>
            <a:xfrm>
              <a:off x="4517393" y="1579724"/>
              <a:ext cx="1545106" cy="90455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900" b="1" kern="1200" dirty="0" smtClean="0">
                  <a:solidFill>
                    <a:schemeClr val="accent6">
                      <a:lumMod val="50000"/>
                    </a:schemeClr>
                  </a:solidFill>
                </a:rPr>
                <a:t>DOBYTEK</a:t>
              </a:r>
              <a:endParaRPr lang="cs-CZ" sz="1900" b="1" kern="1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pic>
        <p:nvPicPr>
          <p:cNvPr id="2051" name="Picture 3" descr="C:\Users\blumja\AppData\Local\Microsoft\Windows\Temporary Internet Files\Content.IE5\WUZMNUA6\MP900255577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509120"/>
            <a:ext cx="3124944" cy="2078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blumja\AppData\Local\Microsoft\Windows\Temporary Internet Files\Content.IE5\WUZMNUA6\MP900262828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571141"/>
            <a:ext cx="3117132" cy="2078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blumja\AppData\Local\Microsoft\Windows\Temporary Internet Files\Content.IE5\MQ2ID80O\MP900262667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73" y="2246932"/>
            <a:ext cx="3121954" cy="2081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blumja\AppData\Local\Microsoft\Windows\Temporary Internet Files\Content.IE5\WUZMNUA6\MP900289122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029911"/>
            <a:ext cx="2002144" cy="3025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blumja\AppData\Local\Microsoft\Windows\Temporary Internet Files\Content.IE5\SP61L96I\MP900180494[1]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281318"/>
            <a:ext cx="3117131" cy="2046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710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Název projektu: Objevujeme svět kolem nás</a:t>
            </a:r>
            <a:br>
              <a:rPr lang="cs-CZ" sz="2400" dirty="0" smtClean="0"/>
            </a:br>
            <a:r>
              <a:rPr lang="cs-CZ" sz="2400" dirty="0" smtClean="0"/>
              <a:t>Číslo projektu:CZ.1.07/1.4.00/21.2040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861999"/>
          </a:xfrm>
        </p:spPr>
        <p:txBody>
          <a:bodyPr/>
          <a:lstStyle/>
          <a:p>
            <a:r>
              <a:rPr lang="cs-CZ" dirty="0" err="1" smtClean="0"/>
              <a:t>Autor:Mgr</a:t>
            </a:r>
            <a:r>
              <a:rPr lang="cs-CZ" dirty="0" smtClean="0"/>
              <a:t>. Jana </a:t>
            </a:r>
            <a:r>
              <a:rPr lang="cs-CZ" dirty="0" err="1" smtClean="0"/>
              <a:t>Blumentritová</a:t>
            </a:r>
            <a:endParaRPr lang="cs-CZ" dirty="0" smtClean="0"/>
          </a:p>
          <a:p>
            <a:r>
              <a:rPr lang="cs-CZ" dirty="0" smtClean="0"/>
              <a:t>Období vytvoření výukového materiálu: leden 2012</a:t>
            </a:r>
          </a:p>
          <a:p>
            <a:r>
              <a:rPr lang="cs-CZ" dirty="0" smtClean="0"/>
              <a:t>Vzdělávací </a:t>
            </a:r>
            <a:r>
              <a:rPr lang="cs-CZ" dirty="0" err="1" smtClean="0"/>
              <a:t>obor:Český</a:t>
            </a:r>
            <a:r>
              <a:rPr lang="cs-CZ" dirty="0" smtClean="0"/>
              <a:t> jazyk</a:t>
            </a:r>
          </a:p>
          <a:p>
            <a:r>
              <a:rPr lang="cs-CZ" dirty="0" smtClean="0"/>
              <a:t>Anotace: Vyjmenovaná slova po B, zaměření na druhou skupinu slov řady (příbytek, nábytek, dobytek)</a:t>
            </a:r>
          </a:p>
          <a:p>
            <a:r>
              <a:rPr lang="cs-CZ" dirty="0" smtClean="0"/>
              <a:t>Očekávaný výstup: Žák chápe význam jednotlivých vyjmenovaných slov, používá je ve větách, správně doplňuje y/i, ý/í.</a:t>
            </a:r>
          </a:p>
          <a:p>
            <a:r>
              <a:rPr lang="pt-BR" dirty="0"/>
              <a:t>Obrázky použité v prezentaci jsou dostupné pod licencí Microsoft Office 2010 na </a:t>
            </a:r>
            <a:r>
              <a:rPr lang="pt-BR" dirty="0" smtClean="0"/>
              <a:t>Office.com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00535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Léto</Template>
  <TotalTime>35</TotalTime>
  <Words>123</Words>
  <Application>Microsoft Office PowerPoint</Application>
  <PresentationFormat>Předvádění na obrazovce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Summer</vt:lpstr>
      <vt:lpstr>Tento vzdělávací materiál vznikl  v rámci projektu EU – peníze školám</vt:lpstr>
      <vt:lpstr>Vyjmenovaná slova po B  </vt:lpstr>
      <vt:lpstr>Napiš slova, která se rýmují se slovem příbytek:</vt:lpstr>
      <vt:lpstr>Nábytek na obrázcích pojmenuj anglicky.</vt:lpstr>
      <vt:lpstr>Škrtni obrázky zvířat, které neřadíme mezi dobytek</vt:lpstr>
      <vt:lpstr>Název projektu: Objevujeme svět kolem nás Číslo projektu:CZ.1.07/1.4.00/21.2040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Vyjmenovaná slova po B  </dc:title>
  <dc:creator>Jana Blumentritová</dc:creator>
  <cp:lastModifiedBy>R. Smyčková</cp:lastModifiedBy>
  <cp:revision>7</cp:revision>
  <dcterms:created xsi:type="dcterms:W3CDTF">2011-12-04T20:26:25Z</dcterms:created>
  <dcterms:modified xsi:type="dcterms:W3CDTF">2013-07-16T16:53:58Z</dcterms:modified>
</cp:coreProperties>
</file>