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FA23-2922-4462-86D2-44C79E4C6BDC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C2FA-1F92-43EA-8366-CE209CFB32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FA23-2922-4462-86D2-44C79E4C6BDC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C2FA-1F92-43EA-8366-CE209CFB32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FA23-2922-4462-86D2-44C79E4C6BDC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C2FA-1F92-43EA-8366-CE209CFB32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FA23-2922-4462-86D2-44C79E4C6BDC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C2FA-1F92-43EA-8366-CE209CFB32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FA23-2922-4462-86D2-44C79E4C6BDC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C2FA-1F92-43EA-8366-CE209CFB32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FA23-2922-4462-86D2-44C79E4C6BDC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C2FA-1F92-43EA-8366-CE209CFB32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FA23-2922-4462-86D2-44C79E4C6BDC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C2FA-1F92-43EA-8366-CE209CFB32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FA23-2922-4462-86D2-44C79E4C6BDC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C2FA-1F92-43EA-8366-CE209CFB32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FA23-2922-4462-86D2-44C79E4C6BDC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C2FA-1F92-43EA-8366-CE209CFB32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FA23-2922-4462-86D2-44C79E4C6BDC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C2FA-1F92-43EA-8366-CE209CFB32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FA23-2922-4462-86D2-44C79E4C6BDC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C2FA-1F92-43EA-8366-CE209CFB320A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FFA23-2922-4462-86D2-44C79E4C6BDC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FC2FA-1F92-43EA-8366-CE209CFB320A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Tento vzdělávací materiál vznikl </a:t>
            </a:r>
            <a:br>
              <a:rPr lang="cs-CZ" sz="3200" dirty="0" smtClean="0"/>
            </a:br>
            <a:r>
              <a:rPr lang="cs-CZ" sz="3200" dirty="0" smtClean="0"/>
              <a:t>v rámci projektu EU – peníze školám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6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Vyjmenovaná slova po B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s-CZ" dirty="0" smtClean="0"/>
              <a:t>1. část – </a:t>
            </a:r>
            <a:r>
              <a:rPr lang="cs-CZ" smtClean="0"/>
              <a:t>pracovní listy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93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 vyjmenovaná slova s    příbuznými: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255681" y="3386891"/>
            <a:ext cx="1701769" cy="1021061"/>
            <a:chOff x="3892" y="1361677"/>
            <a:chExt cx="1701769" cy="1021061"/>
          </a:xfrm>
        </p:grpSpPr>
        <p:sp>
          <p:nvSpPr>
            <p:cNvPr id="6" name="Zaoblený obdélník 5"/>
            <p:cNvSpPr/>
            <p:nvPr/>
          </p:nvSpPr>
          <p:spPr>
            <a:xfrm>
              <a:off x="3892" y="1361677"/>
              <a:ext cx="1701769" cy="1021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Zaoblený obdélník 4"/>
            <p:cNvSpPr/>
            <p:nvPr/>
          </p:nvSpPr>
          <p:spPr>
            <a:xfrm>
              <a:off x="33798" y="1391583"/>
              <a:ext cx="1641957" cy="9612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BÝT </a:t>
              </a:r>
              <a:endParaRPr lang="cs-CZ" sz="19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7308304" y="3386891"/>
            <a:ext cx="1701769" cy="1021061"/>
            <a:chOff x="7151322" y="1361677"/>
            <a:chExt cx="1701769" cy="1021061"/>
          </a:xfrm>
        </p:grpSpPr>
        <p:sp>
          <p:nvSpPr>
            <p:cNvPr id="9" name="Zaoblený obdélník 8"/>
            <p:cNvSpPr/>
            <p:nvPr/>
          </p:nvSpPr>
          <p:spPr>
            <a:xfrm>
              <a:off x="7151322" y="1361677"/>
              <a:ext cx="1701769" cy="1021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Zaoblený obdélník 4"/>
            <p:cNvSpPr/>
            <p:nvPr/>
          </p:nvSpPr>
          <p:spPr>
            <a:xfrm>
              <a:off x="7181228" y="1391583"/>
              <a:ext cx="1641957" cy="9612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BYT</a:t>
              </a:r>
              <a:endParaRPr lang="cs-CZ" sz="19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sp>
        <p:nvSpPr>
          <p:cNvPr id="11" name="Výbuch 1 10"/>
          <p:cNvSpPr/>
          <p:nvPr/>
        </p:nvSpPr>
        <p:spPr>
          <a:xfrm>
            <a:off x="251520" y="4863480"/>
            <a:ext cx="2412268" cy="1994520"/>
          </a:xfrm>
          <a:prstGeom prst="irregularSeal1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BYTEČEK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Výbuch 1 11"/>
          <p:cNvSpPr/>
          <p:nvPr/>
        </p:nvSpPr>
        <p:spPr>
          <a:xfrm>
            <a:off x="1783369" y="1592796"/>
            <a:ext cx="2360188" cy="1994520"/>
          </a:xfrm>
          <a:prstGeom prst="irregularSeal1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OBYTNÝ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Výbuch 1 12"/>
          <p:cNvSpPr/>
          <p:nvPr/>
        </p:nvSpPr>
        <p:spPr>
          <a:xfrm>
            <a:off x="6428132" y="4481736"/>
            <a:ext cx="1972460" cy="237626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KDYBY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Výbuch 1 13"/>
          <p:cNvSpPr/>
          <p:nvPr/>
        </p:nvSpPr>
        <p:spPr>
          <a:xfrm>
            <a:off x="6660232" y="404664"/>
            <a:ext cx="2727145" cy="237626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NABÝVAT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Výbuch 1 14"/>
          <p:cNvSpPr/>
          <p:nvPr/>
        </p:nvSpPr>
        <p:spPr>
          <a:xfrm>
            <a:off x="3351469" y="3897421"/>
            <a:ext cx="1584176" cy="237626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BY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4716016" y="2276872"/>
            <a:ext cx="1944216" cy="1994520"/>
          </a:xfrm>
          <a:prstGeom prst="irregularSeal1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BYTNÁ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1115616" y="1308859"/>
            <a:ext cx="1701769" cy="1021061"/>
            <a:chOff x="2386369" y="1361677"/>
            <a:chExt cx="1701769" cy="1021061"/>
          </a:xfrm>
        </p:grpSpPr>
        <p:sp>
          <p:nvSpPr>
            <p:cNvPr id="3" name="Zaoblený obdélník 2"/>
            <p:cNvSpPr/>
            <p:nvPr/>
          </p:nvSpPr>
          <p:spPr>
            <a:xfrm>
              <a:off x="2386369" y="1361677"/>
              <a:ext cx="1701769" cy="1021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Zaoblený obdélník 4"/>
            <p:cNvSpPr/>
            <p:nvPr/>
          </p:nvSpPr>
          <p:spPr>
            <a:xfrm>
              <a:off x="2416275" y="1391583"/>
              <a:ext cx="1641957" cy="9612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BYDLIT</a:t>
              </a:r>
              <a:endParaRPr lang="cs-CZ" sz="19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4860032" y="1349140"/>
            <a:ext cx="1701769" cy="1021061"/>
            <a:chOff x="4768845" y="1361677"/>
            <a:chExt cx="1701769" cy="1021061"/>
          </a:xfrm>
        </p:grpSpPr>
        <p:sp>
          <p:nvSpPr>
            <p:cNvPr id="6" name="Zaoblený obdélník 5"/>
            <p:cNvSpPr/>
            <p:nvPr/>
          </p:nvSpPr>
          <p:spPr>
            <a:xfrm>
              <a:off x="4768845" y="1361677"/>
              <a:ext cx="1701769" cy="1021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Zaoblený obdélník 4"/>
            <p:cNvSpPr/>
            <p:nvPr/>
          </p:nvSpPr>
          <p:spPr>
            <a:xfrm>
              <a:off x="4798751" y="1391583"/>
              <a:ext cx="1641957" cy="9612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OBYVATEL</a:t>
              </a:r>
              <a:endParaRPr lang="cs-CZ" sz="19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043608" y="363804"/>
            <a:ext cx="7125113" cy="924475"/>
          </a:xfrm>
        </p:spPr>
        <p:txBody>
          <a:bodyPr/>
          <a:lstStyle/>
          <a:p>
            <a:r>
              <a:rPr lang="cs-CZ" sz="2800" dirty="0" smtClean="0"/>
              <a:t>Škrtni slova, která nejsou příbuzná k:</a:t>
            </a:r>
            <a:endParaRPr lang="cs-CZ" sz="2800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776115"/>
          </a:xfrm>
        </p:spPr>
        <p:txBody>
          <a:bodyPr/>
          <a:lstStyle/>
          <a:p>
            <a:r>
              <a:rPr lang="cs-CZ" dirty="0" smtClean="0"/>
              <a:t>BYDLENÍ</a:t>
            </a:r>
          </a:p>
          <a:p>
            <a:r>
              <a:rPr lang="cs-CZ" dirty="0" smtClean="0"/>
              <a:t>BYTOST</a:t>
            </a:r>
          </a:p>
          <a:p>
            <a:r>
              <a:rPr lang="cs-CZ" dirty="0" smtClean="0"/>
              <a:t>ZABYDLET SE</a:t>
            </a:r>
          </a:p>
          <a:p>
            <a:r>
              <a:rPr lang="cs-CZ" dirty="0" smtClean="0"/>
              <a:t>OBÝVAT</a:t>
            </a:r>
          </a:p>
          <a:p>
            <a:r>
              <a:rPr lang="cs-CZ" dirty="0" smtClean="0"/>
              <a:t>BIDLO</a:t>
            </a:r>
          </a:p>
          <a:p>
            <a:r>
              <a:rPr lang="cs-CZ" dirty="0" smtClean="0"/>
              <a:t>NEBYDLÍME</a:t>
            </a:r>
          </a:p>
          <a:p>
            <a:r>
              <a:rPr lang="cs-CZ" dirty="0" smtClean="0"/>
              <a:t>PŘIBÝVAT</a:t>
            </a:r>
          </a:p>
          <a:p>
            <a:r>
              <a:rPr lang="cs-CZ" smtClean="0"/>
              <a:t>NEBYDLÍ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848123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ZBÝVAT</a:t>
            </a:r>
          </a:p>
          <a:p>
            <a:r>
              <a:rPr lang="cs-CZ" dirty="0" smtClean="0"/>
              <a:t>OBYVATELÉ</a:t>
            </a:r>
          </a:p>
          <a:p>
            <a:r>
              <a:rPr lang="cs-CZ" dirty="0" smtClean="0"/>
              <a:t>NABÝVAT</a:t>
            </a:r>
          </a:p>
          <a:p>
            <a:r>
              <a:rPr lang="cs-CZ" dirty="0" smtClean="0"/>
              <a:t>PŘEBYTEK</a:t>
            </a:r>
          </a:p>
          <a:p>
            <a:r>
              <a:rPr lang="cs-CZ" dirty="0" smtClean="0"/>
              <a:t>OBYVATELSTVO</a:t>
            </a:r>
          </a:p>
          <a:p>
            <a:r>
              <a:rPr lang="cs-CZ" dirty="0" smtClean="0"/>
              <a:t>NÁBYTEK</a:t>
            </a:r>
          </a:p>
          <a:p>
            <a:r>
              <a:rPr lang="cs-CZ" dirty="0" smtClean="0"/>
              <a:t>BÝVÁVALO</a:t>
            </a:r>
          </a:p>
          <a:p>
            <a:r>
              <a:rPr lang="cs-CZ" dirty="0" smtClean="0"/>
              <a:t>OBÝVAT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3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Název projektu: Objevujeme svět kolem nás</a:t>
            </a:r>
            <a:br>
              <a:rPr lang="cs-CZ" sz="2400" dirty="0" smtClean="0"/>
            </a:br>
            <a:r>
              <a:rPr lang="cs-CZ" sz="2400" dirty="0" smtClean="0"/>
              <a:t>Číslo </a:t>
            </a:r>
            <a:r>
              <a:rPr lang="cs-CZ" sz="2400" dirty="0"/>
              <a:t>projektu:CZ.1.07/1.4.00/21.2040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Autor:Mgr</a:t>
            </a:r>
            <a:r>
              <a:rPr lang="cs-CZ" dirty="0" smtClean="0"/>
              <a:t>. Jana </a:t>
            </a:r>
            <a:r>
              <a:rPr lang="cs-CZ" dirty="0" err="1" smtClean="0"/>
              <a:t>Blumentritová</a:t>
            </a:r>
            <a:endParaRPr lang="cs-CZ" dirty="0" smtClean="0"/>
          </a:p>
          <a:p>
            <a:r>
              <a:rPr lang="cs-CZ" dirty="0" smtClean="0"/>
              <a:t>Období vytvoření výukového materiálu: leden 2012</a:t>
            </a:r>
          </a:p>
          <a:p>
            <a:r>
              <a:rPr lang="cs-CZ" dirty="0" smtClean="0"/>
              <a:t>Vzdělávací obor: </a:t>
            </a:r>
            <a:r>
              <a:rPr lang="cs-CZ" smtClean="0"/>
              <a:t>Český jazyk</a:t>
            </a:r>
            <a:endParaRPr lang="cs-CZ" dirty="0" smtClean="0"/>
          </a:p>
          <a:p>
            <a:r>
              <a:rPr lang="cs-CZ" dirty="0" smtClean="0"/>
              <a:t>Anotace: Vyjmenovaná slova po B, zaměření na první čtyři slova řady (být, bydlit, obyvatel, byt)</a:t>
            </a:r>
          </a:p>
          <a:p>
            <a:r>
              <a:rPr lang="cs-CZ" dirty="0" smtClean="0"/>
              <a:t>Očekávaný výstup: Žák chápe význam jednotlivých vyjmenovaných slov, používá je ve větách, správně doplňuje y/i, ý/í.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91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Léto</Template>
  <TotalTime>32</TotalTime>
  <Words>128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Summer</vt:lpstr>
      <vt:lpstr>Tento vzdělávací materiál vznikl  v rámci projektu EU – peníze školám</vt:lpstr>
      <vt:lpstr>Vyjmenovaná slova po B</vt:lpstr>
      <vt:lpstr>Spoj vyjmenovaná slova s    příbuznými:</vt:lpstr>
      <vt:lpstr>Škrtni slova, která nejsou příbuzná k:</vt:lpstr>
      <vt:lpstr>Název projektu: Objevujeme svět kolem nás Číslo projektu:CZ.1.07/1.4.00/21.2040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Spoj vyjmenovaná slova s    příbuznými:</dc:title>
  <dc:creator>Jana Blumentritová</dc:creator>
  <cp:lastModifiedBy>R. Smyčková</cp:lastModifiedBy>
  <cp:revision>7</cp:revision>
  <dcterms:created xsi:type="dcterms:W3CDTF">2011-12-04T17:12:14Z</dcterms:created>
  <dcterms:modified xsi:type="dcterms:W3CDTF">2013-07-16T16:54:01Z</dcterms:modified>
</cp:coreProperties>
</file>