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3" r:id="rId8"/>
    <p:sldId id="262" r:id="rId9"/>
    <p:sldId id="271" r:id="rId10"/>
    <p:sldId id="272" r:id="rId11"/>
    <p:sldId id="273" r:id="rId12"/>
    <p:sldId id="274" r:id="rId13"/>
    <p:sldId id="275" r:id="rId14"/>
    <p:sldId id="270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728" autoAdjust="0"/>
  </p:normalViewPr>
  <p:slideViewPr>
    <p:cSldViewPr>
      <p:cViewPr varScale="1">
        <p:scale>
          <a:sx n="71" d="100"/>
          <a:sy n="71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Tento vzdělávací materiál vznikl </a:t>
            </a:r>
            <a:br>
              <a:rPr lang="cs-CZ" sz="3600" dirty="0" smtClean="0"/>
            </a:br>
            <a:r>
              <a:rPr lang="cs-CZ" sz="3600" dirty="0" smtClean="0"/>
              <a:t>v rámci projektu EU – peníze školám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2977" y="26064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Označíme vygenerovaný HTML kód – ten musíme vložit do naší stránky</a:t>
            </a:r>
            <a:endParaRPr 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80000" cy="465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58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2792"/>
            <a:ext cx="8280000" cy="465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5271" y="260648"/>
            <a:ext cx="8496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Index našeho webu otevřeme v programu FP. Vybereme vhodné umístění počítadla a ponecháme kurzor na místě, kde se má počítadlo zobrazovat</a:t>
            </a:r>
          </a:p>
          <a:p>
            <a:pPr algn="ctr"/>
            <a:endParaRPr lang="cs-CZ" sz="2400" dirty="0" smtClean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2627784" y="1556792"/>
            <a:ext cx="1835744" cy="41044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05271" y="260648"/>
            <a:ext cx="84969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Vybereme zobrazené HTML kódu a vložíme</a:t>
            </a:r>
          </a:p>
          <a:p>
            <a:pPr algn="ctr"/>
            <a:endParaRPr lang="cs-CZ" sz="2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44" y="1772816"/>
            <a:ext cx="8280000" cy="465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H="1">
            <a:off x="1187624" y="706924"/>
            <a:ext cx="4176464" cy="53143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25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44" y="1559324"/>
            <a:ext cx="8280000" cy="465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5271" y="260648"/>
            <a:ext cx="8496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Přejdeme zpět do návrhu – počítadlo se zobrazuje jako praporek </a:t>
            </a:r>
            <a:r>
              <a:rPr lang="cs-CZ" sz="2800" dirty="0" smtClean="0">
                <a:sym typeface="Wingdings" pitchFamily="2" charset="2"/>
              </a:rPr>
              <a:t></a:t>
            </a:r>
            <a:endParaRPr lang="cs-CZ" sz="2800" dirty="0" smtClean="0"/>
          </a:p>
          <a:p>
            <a:pPr algn="ctr"/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3727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771800" y="1556792"/>
            <a:ext cx="2924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A co teď???</a:t>
            </a:r>
            <a:endParaRPr lang="cs-CZ" sz="4000" dirty="0"/>
          </a:p>
        </p:txBody>
      </p:sp>
      <p:sp>
        <p:nvSpPr>
          <p:cNvPr id="4" name="Obdélník 3"/>
          <p:cNvSpPr/>
          <p:nvPr/>
        </p:nvSpPr>
        <p:spPr>
          <a:xfrm>
            <a:off x="1082133" y="3068960"/>
            <a:ext cx="67687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2800" dirty="0" smtClean="0">
                <a:solidFill>
                  <a:prstClr val="white"/>
                </a:solidFill>
              </a:rPr>
              <a:t>Už jen to, co velmi dobře známe.</a:t>
            </a:r>
          </a:p>
          <a:p>
            <a:pPr lvl="0" algn="ctr"/>
            <a:r>
              <a:rPr lang="cs-CZ" sz="2800" dirty="0" smtClean="0">
                <a:solidFill>
                  <a:prstClr val="white"/>
                </a:solidFill>
                <a:sym typeface="Wingdings" pitchFamily="2" charset="2"/>
              </a:rPr>
              <a:t>Stránku uložíme a přepošleme do webového prostoru.</a:t>
            </a:r>
          </a:p>
          <a:p>
            <a:pPr lvl="0" algn="ctr"/>
            <a:r>
              <a:rPr lang="cs-CZ" sz="2800" dirty="0" smtClean="0">
                <a:solidFill>
                  <a:prstClr val="white"/>
                </a:solidFill>
                <a:sym typeface="Wingdings" pitchFamily="2" charset="2"/>
              </a:rPr>
              <a:t>Máme hotovo a od teď už budeme vědět, kolik návštěv na náš web zavítalo </a:t>
            </a:r>
            <a:endParaRPr lang="cs-CZ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8313" y="620713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000" dirty="0"/>
              <a:t>Název projektu : Objevujeme svět kolem nás</a:t>
            </a:r>
            <a:br>
              <a:rPr lang="cs-CZ" sz="2000" dirty="0"/>
            </a:br>
            <a:r>
              <a:rPr lang="cs-CZ" sz="2000" dirty="0" err="1"/>
              <a:t>Reg</a:t>
            </a:r>
            <a:r>
              <a:rPr lang="cs-CZ" sz="2000" dirty="0"/>
              <a:t>. číslo projektu: CZ.1.07/1.4.00/21.2040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2924175"/>
            <a:ext cx="7921625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Autor : Renata Smyčková, ZŠ a MŠ Nová, Ústí n. 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Období vytvoření výukového materiálu : </a:t>
            </a:r>
            <a:r>
              <a:rPr lang="cs-CZ" sz="1400" dirty="0" smtClean="0"/>
              <a:t>leden 2012 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Vzdělávací obor : </a:t>
            </a:r>
            <a:r>
              <a:rPr lang="cs-CZ" sz="1400" dirty="0" smtClean="0"/>
              <a:t>Informatika - </a:t>
            </a:r>
            <a:r>
              <a:rPr lang="cs-CZ" sz="1400" dirty="0"/>
              <a:t>9. ročník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Anotace: Prezentace </a:t>
            </a:r>
            <a:r>
              <a:rPr lang="cs-CZ" sz="1400" dirty="0" smtClean="0"/>
              <a:t>pomáhá při tvorbě jednoduchého webu třídy, sportovního kroužku, Školního parlamentu a školního časopisu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Očekávaný výstup: žák </a:t>
            </a:r>
            <a:r>
              <a:rPr lang="cs-CZ" sz="1400" dirty="0" smtClean="0"/>
              <a:t> využívá miniaplikací dosažitelných na webu </a:t>
            </a:r>
            <a:r>
              <a:rPr lang="cs-CZ" sz="1400" dirty="0" err="1" smtClean="0"/>
              <a:t>blueboard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Jazyk:  Čeština  </a:t>
            </a:r>
          </a:p>
          <a:p>
            <a:pPr>
              <a:spcBef>
                <a:spcPct val="50000"/>
              </a:spcBef>
            </a:pPr>
            <a:endParaRPr lang="cs-CZ" sz="1400" dirty="0"/>
          </a:p>
          <a:p>
            <a:pPr>
              <a:spcBef>
                <a:spcPct val="50000"/>
              </a:spcBef>
            </a:pPr>
            <a:endParaRPr lang="cs-CZ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6480048" cy="2301240"/>
          </a:xfrm>
        </p:spPr>
        <p:txBody>
          <a:bodyPr/>
          <a:lstStyle/>
          <a:p>
            <a:r>
              <a:rPr lang="cs-CZ" dirty="0" smtClean="0"/>
              <a:t>Tvorba webu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933056"/>
            <a:ext cx="6480048" cy="17526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Vkládáme počítadlo </a:t>
            </a:r>
            <a:r>
              <a:rPr lang="cs-CZ" sz="3600" dirty="0" smtClean="0">
                <a:sym typeface="Wingdings" pitchFamily="2" charset="2"/>
              </a:rPr>
              <a:t>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616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675" y="2871156"/>
            <a:ext cx="3507756" cy="358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8706"/>
            <a:ext cx="3598813" cy="341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2400" y="5842538"/>
            <a:ext cx="609600" cy="609600"/>
          </a:xfrm>
          <a:prstGeom prst="rect">
            <a:avLst/>
          </a:prstGeom>
        </p:spPr>
      </p:pic>
      <p:sp>
        <p:nvSpPr>
          <p:cNvPr id="5" name="Oválný popisek 4"/>
          <p:cNvSpPr/>
          <p:nvPr/>
        </p:nvSpPr>
        <p:spPr>
          <a:xfrm rot="21003847">
            <a:off x="4953418" y="353442"/>
            <a:ext cx="4295893" cy="2290528"/>
          </a:xfrm>
          <a:prstGeom prst="wedgeEllipseCallout">
            <a:avLst/>
          </a:prstGeom>
          <a:noFill/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Haló! Potřebuji radu. Zajímalo by mě, kolik lidí navštíví můj web.</a:t>
            </a:r>
            <a:endParaRPr lang="cs-CZ" sz="2400" dirty="0"/>
          </a:p>
        </p:txBody>
      </p:sp>
      <p:sp>
        <p:nvSpPr>
          <p:cNvPr id="18" name="Oválný popisek 17"/>
          <p:cNvSpPr/>
          <p:nvPr/>
        </p:nvSpPr>
        <p:spPr>
          <a:xfrm rot="1059329">
            <a:off x="977778" y="382828"/>
            <a:ext cx="4737774" cy="1726231"/>
          </a:xfrm>
          <a:prstGeom prst="wedgeEllipseCallout">
            <a:avLst/>
          </a:prstGeom>
          <a:noFill/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To přeci není vůbec žádný problém!</a:t>
            </a:r>
          </a:p>
          <a:p>
            <a:pPr algn="ctr"/>
            <a:r>
              <a:rPr lang="cs-CZ" sz="2400" dirty="0" smtClean="0"/>
              <a:t>Stačí pár kroků a je to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4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31771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Nejprve si </a:t>
            </a:r>
            <a:r>
              <a:rPr lang="cs-CZ" sz="2400" dirty="0"/>
              <a:t>musíme vytvořit účet na </a:t>
            </a:r>
            <a:r>
              <a:rPr lang="cs-CZ" sz="2400" dirty="0" smtClean="0"/>
              <a:t>webu: http</a:t>
            </a:r>
            <a:r>
              <a:rPr lang="cs-CZ" sz="2400" dirty="0"/>
              <a:t>://</a:t>
            </a:r>
            <a:r>
              <a:rPr lang="cs-CZ" sz="2400" dirty="0" smtClean="0"/>
              <a:t>blueboard.cz</a:t>
            </a:r>
            <a:endParaRPr lang="cs-CZ" sz="24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7" r="3947"/>
          <a:stretch/>
        </p:blipFill>
        <p:spPr bwMode="auto">
          <a:xfrm>
            <a:off x="395536" y="1268760"/>
            <a:ext cx="8280000" cy="465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80184" y="6196662"/>
            <a:ext cx="732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Dobře si zapamatuj </a:t>
            </a:r>
            <a:r>
              <a:rPr lang="cs-CZ" dirty="0" err="1" smtClean="0"/>
              <a:t>login</a:t>
            </a:r>
            <a:r>
              <a:rPr lang="cs-CZ" dirty="0" smtClean="0"/>
              <a:t> i heslo! Na tento web se budeme stále vracet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987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0870" y="260648"/>
            <a:ext cx="7926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Vyplníme základní údaje.</a:t>
            </a:r>
          </a:p>
          <a:p>
            <a:r>
              <a:rPr lang="cs-CZ" sz="2400" dirty="0" smtClean="0"/>
              <a:t>Pro snadnější zapamatování je vhodné si vygenerované a složité heslo změnit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85" y="1772816"/>
            <a:ext cx="8280000" cy="465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3419872" y="620688"/>
            <a:ext cx="1146813" cy="30243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627784" y="1460977"/>
            <a:ext cx="1224136" cy="348019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1758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75403" y="293747"/>
            <a:ext cx="8573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Zvolíme záložku POČÍTADLA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52" y="1772816"/>
            <a:ext cx="8280000" cy="465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>
            <a:off x="2123728" y="836712"/>
            <a:ext cx="1440160" cy="309634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985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399" y="351219"/>
            <a:ext cx="8194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 vytvoříme nové počítadlo – název zcela libovolný (třeba 1)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1" y="1772816"/>
            <a:ext cx="8280000" cy="465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0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73152" y="26064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Nově vytvořené počítadlo otevřeme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6" y="1700808"/>
            <a:ext cx="8280000" cy="465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H="1">
            <a:off x="2915816" y="689855"/>
            <a:ext cx="1512168" cy="27363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2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1062" y="40466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Vybereme nám vyhovující vzhled a možnosti. Uložíme nastavení</a:t>
            </a:r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000" cy="465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1763688" y="1235661"/>
            <a:ext cx="1296144" cy="176129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3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343</TotalTime>
  <Words>275</Words>
  <Application>Microsoft Office PowerPoint</Application>
  <PresentationFormat>Předvádění na obrazovce (4:3)</PresentationFormat>
  <Paragraphs>30</Paragraphs>
  <Slides>15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Technický</vt:lpstr>
      <vt:lpstr>Tento vzdělávací materiál vznikl  v rámci projektu EU – peníze školám</vt:lpstr>
      <vt:lpstr>Tvorba webu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webu</dc:title>
  <dc:creator>R. Smyčková</dc:creator>
  <cp:lastModifiedBy>R. Smyčková</cp:lastModifiedBy>
  <cp:revision>32</cp:revision>
  <dcterms:created xsi:type="dcterms:W3CDTF">2011-12-08T17:38:06Z</dcterms:created>
  <dcterms:modified xsi:type="dcterms:W3CDTF">2013-07-16T13:59:44Z</dcterms:modified>
</cp:coreProperties>
</file>