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6" r:id="rId3"/>
    <p:sldId id="271" r:id="rId4"/>
    <p:sldId id="257" r:id="rId5"/>
    <p:sldId id="259" r:id="rId6"/>
    <p:sldId id="260" r:id="rId7"/>
    <p:sldId id="261" r:id="rId8"/>
    <p:sldId id="262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Nyní už jen pozvat hosty na náš web – a tím jim popřát hodně štěstí do nového roku.</a:t>
            </a:r>
          </a:p>
          <a:p>
            <a:pPr algn="ctr"/>
            <a:endParaRPr lang="cs-CZ" sz="3200" dirty="0" smtClean="0"/>
          </a:p>
          <a:p>
            <a:pPr algn="ctr"/>
            <a:r>
              <a:rPr lang="cs-CZ" sz="3200" dirty="0" smtClean="0"/>
              <a:t>Že jsi nevložil novoročenku, ale jiný obrázek? To vůbec nevadí. </a:t>
            </a:r>
          </a:p>
          <a:p>
            <a:pPr algn="ctr"/>
            <a:r>
              <a:rPr lang="cs-CZ" sz="3200" dirty="0" smtClean="0"/>
              <a:t>Návštěvníci ho určitě ocení. </a:t>
            </a:r>
          </a:p>
          <a:p>
            <a:pPr algn="ctr"/>
            <a:r>
              <a:rPr lang="cs-CZ" sz="9600" dirty="0" smtClean="0">
                <a:sym typeface="Wingdings" pitchFamily="2" charset="2"/>
              </a:rPr>
              <a:t>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prosinec </a:t>
            </a:r>
            <a:r>
              <a:rPr lang="cs-CZ" sz="1400" dirty="0"/>
              <a:t>2011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oživí titulní stranu webu vložením vhodného obrázku (fotografie), kterou sám pořídil a upravil.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Vkládáme obrázek na titulní stranu webu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478984" y="548680"/>
            <a:ext cx="7931224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cs-CZ" sz="2400" dirty="0" smtClean="0"/>
              <a:t>Dnešní práce bude snadná – ale výsledek udělá radost nám i hostům na našich webových stránkách.</a:t>
            </a:r>
          </a:p>
          <a:p>
            <a:pPr marL="36576" indent="0">
              <a:buFont typeface="Wingdings 2"/>
              <a:buNone/>
            </a:pPr>
            <a:endParaRPr lang="cs-CZ" sz="2400" dirty="0"/>
          </a:p>
          <a:p>
            <a:pPr marL="36576" indent="0">
              <a:buFont typeface="Wingdings 2"/>
              <a:buNone/>
            </a:pPr>
            <a:r>
              <a:rPr lang="cs-CZ" sz="2400" dirty="0" smtClean="0"/>
              <a:t>Abychom návštěvníka uvítali a motivovali ho k dalšímu procházení webu, zpestříme úvodní stranu obrázkem. Může to být fotografie třídy, autora webu, redakční rady časopisu, členů Školního parlamentu – nebo třeba i zajímavá žánrová fotografie.</a:t>
            </a:r>
          </a:p>
          <a:p>
            <a:pPr marL="36576" indent="0">
              <a:buFont typeface="Wingdings 2"/>
              <a:buNone/>
            </a:pPr>
            <a:r>
              <a:rPr lang="cs-CZ" sz="2400" dirty="0" smtClean="0"/>
              <a:t>Protože máme prosinec a vytvořili jsme už novoročenku, použijeme dnes právě tu.</a:t>
            </a:r>
          </a:p>
          <a:p>
            <a:pPr marL="36576" indent="0">
              <a:buFont typeface="Wingdings 2"/>
              <a:buNone/>
            </a:pPr>
            <a:endParaRPr lang="cs-CZ" sz="2400" dirty="0"/>
          </a:p>
          <a:p>
            <a:pPr marL="36576" indent="0">
              <a:buFont typeface="Wingdings 2"/>
              <a:buNone/>
            </a:pPr>
            <a:r>
              <a:rPr lang="cs-CZ" sz="2400" dirty="0" smtClean="0"/>
              <a:t>Obrázek na titulu budeme průběžně obměňovat .</a:t>
            </a:r>
          </a:p>
        </p:txBody>
      </p:sp>
    </p:spTree>
    <p:extLst>
      <p:ext uri="{BB962C8B-B14F-4D97-AF65-F5344CB8AC3E}">
        <p14:creationId xmlns:p14="http://schemas.microsoft.com/office/powerpoint/2010/main" val="28293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7931224" cy="151216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cs-CZ" sz="2400" dirty="0" smtClean="0"/>
              <a:t>Vybraný obrázek (v našem případě např. novoročenka) nejprve uložíme do složky WEB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91291"/>
            <a:ext cx="8050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Upravíme jeho velikost tak, aby pro web vyhovovala – </a:t>
            </a:r>
            <a:r>
              <a:rPr lang="cs-CZ" sz="2000" dirty="0" smtClean="0"/>
              <a:t>použijeme program </a:t>
            </a:r>
            <a:r>
              <a:rPr lang="cs-CZ" sz="2000" dirty="0" err="1" smtClean="0"/>
              <a:t>Zoner</a:t>
            </a:r>
            <a:r>
              <a:rPr lang="cs-CZ" sz="2000" dirty="0" smtClean="0"/>
              <a:t> </a:t>
            </a:r>
            <a:r>
              <a:rPr lang="cs-CZ" sz="2000" dirty="0" err="1" smtClean="0"/>
              <a:t>Photo</a:t>
            </a:r>
            <a:r>
              <a:rPr lang="cs-CZ" sz="2000" dirty="0" smtClean="0"/>
              <a:t> Studio</a:t>
            </a:r>
            <a:r>
              <a:rPr lang="cs-CZ" sz="2400" dirty="0" smtClean="0"/>
              <a:t> </a:t>
            </a:r>
            <a:r>
              <a:rPr lang="cs-CZ" sz="2000" dirty="0" smtClean="0"/>
              <a:t>– vhodná šířka je zhruba 500pixelů, výška  kolem 400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4" y="1268760"/>
            <a:ext cx="7200000" cy="54000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H="1">
            <a:off x="1691680" y="1052736"/>
            <a:ext cx="2596314" cy="2916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0998" y="339242"/>
            <a:ext cx="8573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Otevřeme stránku INDEX a vybereme ikonku pro vložení obrázku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200000" cy="5400000"/>
          </a:xfrm>
          <a:prstGeom prst="rect">
            <a:avLst/>
          </a:prstGeom>
        </p:spPr>
      </p:pic>
      <p:cxnSp>
        <p:nvCxnSpPr>
          <p:cNvPr id="5" name="Přímá spojnice se šipkou 4"/>
          <p:cNvCxnSpPr/>
          <p:nvPr/>
        </p:nvCxnSpPr>
        <p:spPr>
          <a:xfrm>
            <a:off x="1691680" y="1052736"/>
            <a:ext cx="936104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3148" y="26064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nebo vybereme možnost   VLOŽIT – OBRÁZEK – ZE SOUBORU . 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6961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7315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V obou případech budeme vybírat ze složky WEB!!!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91645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39552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dirty="0" smtClean="0">
                <a:solidFill>
                  <a:prstClr val="white"/>
                </a:solidFill>
              </a:rPr>
              <a:t>Obrázek zarovnáme na střed. Chceme-li ho umístit níž, použijeme ENTER.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9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</TotalTime>
  <Words>302</Words>
  <Application>Microsoft Office PowerPoint</Application>
  <PresentationFormat>Předvádění na obrazovce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23</cp:revision>
  <dcterms:created xsi:type="dcterms:W3CDTF">2011-12-08T17:38:06Z</dcterms:created>
  <dcterms:modified xsi:type="dcterms:W3CDTF">2013-07-16T13:59:46Z</dcterms:modified>
</cp:coreProperties>
</file>