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6" r:id="rId3"/>
    <p:sldId id="257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5" r:id="rId18"/>
    <p:sldId id="270" r:id="rId19"/>
    <p:sldId id="286" r:id="rId20"/>
    <p:sldId id="287" r:id="rId21"/>
    <p:sldId id="288" r:id="rId22"/>
    <p:sldId id="289" r:id="rId23"/>
    <p:sldId id="290" r:id="rId24"/>
    <p:sldId id="291" r:id="rId25"/>
    <p:sldId id="268" r:id="rId26"/>
    <p:sldId id="26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>
        <p:scale>
          <a:sx n="70" d="100"/>
          <a:sy n="70" d="100"/>
        </p:scale>
        <p:origin x="-1332" y="-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4547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Dalším krokem je vložení obrázku – můžeme volit klipart nebo obrázek ze souboru v počítače. Tak např. 2. varianta: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8" y="864043"/>
            <a:ext cx="793722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3" y="836711"/>
            <a:ext cx="7966844" cy="576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6367" y="2365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Upravíme velikost a můžeme přidat průhlednost:</a:t>
            </a:r>
          </a:p>
          <a:p>
            <a:endParaRPr lang="cs-CZ" sz="2400" dirty="0"/>
          </a:p>
          <a:p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7020272" y="692696"/>
            <a:ext cx="720080" cy="93610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6" y="815168"/>
            <a:ext cx="7984981" cy="576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6367" y="2365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Zajímavá bude třeba obdélníková či kruhová:</a:t>
            </a:r>
          </a:p>
          <a:p>
            <a:endParaRPr lang="cs-CZ" sz="2400" dirty="0"/>
          </a:p>
          <a:p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228184" y="692696"/>
            <a:ext cx="1080120" cy="194421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9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3" y="856111"/>
            <a:ext cx="7968461" cy="576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6367" y="51881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Zajímavá bude třeba obdélníková či kruhová. Potvrdíme – a vidíme výsledek:</a:t>
            </a:r>
            <a:endParaRPr lang="cs-CZ" sz="2400" dirty="0"/>
          </a:p>
          <a:p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7343953" y="548680"/>
            <a:ext cx="684431" cy="230425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4" y="854755"/>
            <a:ext cx="7927741" cy="576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6367" y="28271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Pokračujeme vkládáním textu:</a:t>
            </a:r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776638" y="744378"/>
            <a:ext cx="3384376" cy="150347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8271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Vybíráme typ písma: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6" y="765207"/>
            <a:ext cx="783828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8271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Jeho barvu: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" y="744378"/>
            <a:ext cx="791828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7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8271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a samozřejmě velikost: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44378"/>
            <a:ext cx="7918282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7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1" y="1571386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A právě tady se může opět projevit Tvoje kreativita! </a:t>
            </a:r>
          </a:p>
          <a:p>
            <a:pPr algn="ctr"/>
            <a:r>
              <a:rPr lang="cs-CZ" sz="2800" dirty="0" smtClean="0"/>
              <a:t>Nejde přeci jen o to, jak krásný bude obrázek. Text by měl vyjadřovat to, co příjemci opravdu chceš popřát.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 smtClean="0"/>
              <a:t>Tak tedy projevíme svojí originalitu:</a:t>
            </a:r>
          </a:p>
          <a:p>
            <a:pPr algn="ctr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2906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03630" y="20083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>
                <a:sym typeface="Wingdings" pitchFamily="2" charset="2"/>
              </a:rPr>
              <a:t> </a:t>
            </a:r>
            <a:r>
              <a:rPr lang="cs-CZ" sz="2400" dirty="0" smtClean="0">
                <a:sym typeface="Wingdings" pitchFamily="2" charset="2"/>
              </a:rPr>
              <a:t>- ale Ty si určitě vymyslíš něco mnohem osobnějšího</a:t>
            </a:r>
            <a:endParaRPr lang="cs-CZ" sz="4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873136"/>
            <a:ext cx="796581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7776864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Blíží se konec roku – na web dáme novoročenku </a:t>
            </a:r>
            <a:r>
              <a:rPr lang="cs-CZ" sz="3600" dirty="0" smtClean="0">
                <a:sym typeface="Wingdings" pitchFamily="2" charset="2"/>
              </a:rPr>
              <a:t>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8271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Text můžeme i pootočit: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47" y="744378"/>
            <a:ext cx="786461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5578" y="8720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ym typeface="Wingdings" pitchFamily="2" charset="2"/>
              </a:rPr>
              <a:t>Ještě zbývá export do formátu JPG – to proto, abychom mohli udělat fotografii, vložit do webových stránek.....</a:t>
            </a:r>
            <a:endParaRPr lang="cs-CZ" sz="4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798498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5578" y="8720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ym typeface="Wingdings" pitchFamily="2" charset="2"/>
              </a:rPr>
              <a:t>Pojmenujeme a vybereme formát „</a:t>
            </a:r>
            <a:r>
              <a:rPr lang="cs-CZ" sz="2400" dirty="0" err="1" smtClean="0">
                <a:sym typeface="Wingdings" pitchFamily="2" charset="2"/>
              </a:rPr>
              <a:t>jpg</a:t>
            </a:r>
            <a:r>
              <a:rPr lang="cs-CZ" sz="2400" dirty="0" smtClean="0">
                <a:sym typeface="Wingdings" pitchFamily="2" charset="2"/>
              </a:rPr>
              <a:t>“</a:t>
            </a:r>
            <a:endParaRPr lang="cs-CZ" sz="4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8" y="764704"/>
            <a:ext cx="7965810" cy="5760000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4572000" y="548872"/>
            <a:ext cx="576064" cy="331217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42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8" y="918204"/>
            <a:ext cx="7946730" cy="576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55578" y="8720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ym typeface="Wingdings" pitchFamily="2" charset="2"/>
              </a:rPr>
              <a:t>Ještě námi požadovaná velikost (nejvhodnější je ponechat tu, kterou si program načte):</a:t>
            </a:r>
            <a:endParaRPr lang="cs-CZ" sz="40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018312" y="904592"/>
            <a:ext cx="648072" cy="272662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85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5578" y="318039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ym typeface="Wingdings" pitchFamily="2" charset="2"/>
              </a:rPr>
              <a:t>Už jen potvrdit uložení obrázku:</a:t>
            </a:r>
            <a:endParaRPr lang="cs-CZ" sz="4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9" y="779704"/>
            <a:ext cx="794935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16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Takto uložený obrázek můžeme dále upravovat v </a:t>
            </a:r>
            <a:r>
              <a:rPr lang="cs-CZ" sz="3200" dirty="0" err="1" smtClean="0"/>
              <a:t>Zoner</a:t>
            </a:r>
            <a:r>
              <a:rPr lang="cs-CZ" sz="3200" dirty="0" smtClean="0"/>
              <a:t> </a:t>
            </a:r>
            <a:r>
              <a:rPr lang="cs-CZ" sz="3200" dirty="0" err="1" smtClean="0"/>
              <a:t>Photo</a:t>
            </a:r>
            <a:r>
              <a:rPr lang="cs-CZ" sz="3200" dirty="0" smtClean="0"/>
              <a:t> Studiu (měnit velikost, vkládat rámečky, stín.....).</a:t>
            </a:r>
          </a:p>
          <a:p>
            <a:pPr algn="ctr"/>
            <a:r>
              <a:rPr lang="cs-CZ" sz="3200" dirty="0" smtClean="0"/>
              <a:t>A pak už jen vytisknout nebo ještě lépe nechat udělat fotografii a věnovat jí tomu, koho chceme potěšit.</a:t>
            </a:r>
          </a:p>
          <a:p>
            <a:pPr algn="ctr"/>
            <a:r>
              <a:rPr lang="cs-CZ" sz="3200" dirty="0" smtClean="0"/>
              <a:t>A nezapomeňte, že vložím na web ho krásně oživíte!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  <p:sndAc>
          <p:stSnd>
            <p:snd r:embed="rId2" name="applause.wav"/>
          </p:stSnd>
        </p:sndAc>
      </p:transition>
    </mc:Choice>
    <mc:Fallback xmlns="">
      <p:transition spd="slow">
        <p:randomBar dir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prosinec </a:t>
            </a:r>
            <a:r>
              <a:rPr lang="cs-CZ" sz="1400" dirty="0"/>
              <a:t>2011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jednoduchých letáků, novoročenek, plakátů....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projeví svojí kreativitu, navrhne vlastní grafiku, vymyslí text. Exportuje dokument do běžného formátu obrázků (</a:t>
            </a:r>
            <a:r>
              <a:rPr lang="cs-CZ" sz="1400" dirty="0" err="1" smtClean="0"/>
              <a:t>jpg</a:t>
            </a:r>
            <a:r>
              <a:rPr lang="cs-CZ" sz="1400" dirty="0" smtClean="0"/>
              <a:t>) pro jeho snadné další použití.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Renata Smyčková.P4\Local Settings\Temporary Internet Files\Content.IE5\NEUGFPRL\MC90034333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14" y="2348880"/>
            <a:ext cx="5487559" cy="40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popisek 4"/>
          <p:cNvSpPr/>
          <p:nvPr/>
        </p:nvSpPr>
        <p:spPr>
          <a:xfrm rot="21003847">
            <a:off x="4070735" y="1058648"/>
            <a:ext cx="3557992" cy="1735466"/>
          </a:xfrm>
          <a:prstGeom prst="wedgeEllipseCallout">
            <a:avLst/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Ono se to řekne, udělat novoročenku.</a:t>
            </a:r>
          </a:p>
          <a:p>
            <a:pPr algn="ctr"/>
            <a:r>
              <a:rPr lang="cs-CZ" sz="2400" dirty="0" smtClean="0"/>
              <a:t>Ale jak na to?</a:t>
            </a:r>
            <a:endParaRPr lang="cs-CZ" sz="2400" dirty="0"/>
          </a:p>
        </p:txBody>
      </p:sp>
      <p:pic>
        <p:nvPicPr>
          <p:cNvPr id="2" name="MS90005426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949280"/>
            <a:ext cx="609600" cy="609600"/>
          </a:xfrm>
          <a:prstGeom prst="rect">
            <a:avLst/>
          </a:prstGeom>
        </p:spPr>
      </p:pic>
      <p:pic>
        <p:nvPicPr>
          <p:cNvPr id="1029" name="Picture 5" descr="C:\Documents and Settings\Renata Smyčková.P4\Local Settings\Temporary Internet Files\Content.IE5\ZSRHI1CU\MC9003432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4932"/>
            <a:ext cx="1800200" cy="25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78727" y="548680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Pro nás žádný problém.</a:t>
            </a:r>
          </a:p>
          <a:p>
            <a:endParaRPr lang="cs-CZ" sz="2400" dirty="0" smtClean="0"/>
          </a:p>
          <a:p>
            <a:r>
              <a:rPr lang="cs-CZ" sz="2400" dirty="0" smtClean="0"/>
              <a:t>Výborně poslouží nám už trochu známý „</a:t>
            </a:r>
            <a:r>
              <a:rPr lang="cs-CZ" sz="2400" dirty="0" err="1" smtClean="0"/>
              <a:t>Zoner</a:t>
            </a:r>
            <a:r>
              <a:rPr lang="cs-CZ" sz="2400" dirty="0" smtClean="0"/>
              <a:t> </a:t>
            </a:r>
            <a:r>
              <a:rPr lang="cs-CZ" sz="2400" dirty="0" err="1" smtClean="0"/>
              <a:t>Callisto</a:t>
            </a:r>
            <a:r>
              <a:rPr lang="cs-CZ" sz="2400" dirty="0" smtClean="0"/>
              <a:t>“. Můžeme v něm dělat opravdu mnoho zajímavého. Dnes ale jen jednoduše – vytvoříme VLASTNÍ novoročenku. Tedy žádná šablona! Bude to originál. Jenom náš </a:t>
            </a:r>
            <a:r>
              <a:rPr lang="cs-CZ" sz="2400" dirty="0" smtClean="0">
                <a:sym typeface="Wingdings" pitchFamily="2" charset="2"/>
              </a:rPr>
              <a:t></a:t>
            </a:r>
            <a:r>
              <a:rPr lang="cs-CZ" sz="2400" dirty="0" smtClean="0"/>
              <a:t> </a:t>
            </a:r>
          </a:p>
          <a:p>
            <a:endParaRPr lang="cs-CZ" sz="2400" dirty="0"/>
          </a:p>
          <a:p>
            <a:r>
              <a:rPr lang="cs-CZ" sz="2400" dirty="0" smtClean="0"/>
              <a:t>A teď už s chutí do toho. </a:t>
            </a: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Začínáme od Adama (že tu žádný nesedí? To se přeci jen tak říká!)</a:t>
            </a: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Otevřeme NOVÝ DOKUMENT a pro tento účel zvolíme raději nastavení NA ŠÍŘKU ( není však podmínkou. Rozhodnout se můžeš sám)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89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push dir="u"/>
        <p:sndAc>
          <p:stSnd>
            <p:snd r:embed="rId2" name="drumroll.wav"/>
          </p:stSnd>
        </p:sndAc>
      </p:transition>
    </mc:Choice>
    <mc:Fallback xmlns="">
      <p:transition spd="slow">
        <p:push dir="u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791828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5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6367" y="2365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Pro pozadí vložíme libovolný tvar. Výběr potvrdíme: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0" y="836712"/>
            <a:ext cx="7939832" cy="5760000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>
            <a:off x="755576" y="2204864"/>
            <a:ext cx="1440160" cy="79208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611560" y="692696"/>
            <a:ext cx="5688632" cy="100811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2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" y="764704"/>
            <a:ext cx="7927741" cy="576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6367" y="2365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a naformátujeme jeho výplň:</a:t>
            </a:r>
          </a:p>
          <a:p>
            <a:endParaRPr lang="cs-CZ" sz="2400" dirty="0"/>
          </a:p>
          <a:p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222356" y="620687"/>
            <a:ext cx="2784051" cy="10080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" y="836711"/>
            <a:ext cx="7975385" cy="576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6367" y="2365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například tedy obdélníkovitá</a:t>
            </a:r>
          </a:p>
          <a:p>
            <a:endParaRPr lang="cs-CZ" sz="2400" dirty="0"/>
          </a:p>
          <a:p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222356" y="620687"/>
            <a:ext cx="3085948" cy="201622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4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1"/>
            <a:ext cx="7916555" cy="576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6367" y="23654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vybereme barvy:</a:t>
            </a:r>
          </a:p>
          <a:p>
            <a:endParaRPr lang="cs-CZ" sz="2400" dirty="0"/>
          </a:p>
          <a:p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843808" y="620687"/>
            <a:ext cx="4320480" cy="194421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88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269</TotalTime>
  <Words>452</Words>
  <Application>Microsoft Office PowerPoint</Application>
  <PresentationFormat>Předvádění na obrazovce (4:3)</PresentationFormat>
  <Paragraphs>46</Paragraphs>
  <Slides>26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32</cp:revision>
  <dcterms:created xsi:type="dcterms:W3CDTF">2011-12-08T17:38:06Z</dcterms:created>
  <dcterms:modified xsi:type="dcterms:W3CDTF">2013-07-16T13:59:49Z</dcterms:modified>
</cp:coreProperties>
</file>