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Jsem zase o krok dál.</a:t>
            </a:r>
          </a:p>
          <a:p>
            <a:pPr algn="ctr"/>
            <a:r>
              <a:rPr lang="cs-CZ" sz="3200" dirty="0" smtClean="0"/>
              <a:t>V příští hodině svůj výtvor nahrajeme do webového prostoru, aby si ho mohli prohlédnout i ostatní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naformátuje základ webu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 ještě jedno rozhýbání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75" y="2871156"/>
            <a:ext cx="3507756" cy="35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8706"/>
            <a:ext cx="3598813" cy="3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842538"/>
            <a:ext cx="609600" cy="609600"/>
          </a:xfrm>
          <a:prstGeom prst="rect">
            <a:avLst/>
          </a:prstGeom>
        </p:spPr>
      </p:pic>
      <p:sp>
        <p:nvSpPr>
          <p:cNvPr id="5" name="Oválný popisek 4"/>
          <p:cNvSpPr/>
          <p:nvPr/>
        </p:nvSpPr>
        <p:spPr>
          <a:xfrm rot="21003847">
            <a:off x="4953418" y="353442"/>
            <a:ext cx="4295893" cy="2290528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Haló! Potřebuji radu. Chci, aby se stránka mého webu otvírala nějak zajímavě. </a:t>
            </a:r>
          </a:p>
          <a:p>
            <a:pPr algn="ctr"/>
            <a:r>
              <a:rPr lang="cs-CZ" sz="2400" dirty="0" smtClean="0"/>
              <a:t>Jak na to?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1059329">
            <a:off x="977778" y="382828"/>
            <a:ext cx="4737774" cy="1726231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To přeci není vůbec žádný problém!</a:t>
            </a:r>
          </a:p>
          <a:p>
            <a:pPr algn="ctr"/>
            <a:r>
              <a:rPr lang="cs-CZ" sz="2400" dirty="0" smtClean="0"/>
              <a:t>Stačí pár kroků a je to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43177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záložka FORMÁT – PŘECHOD STRÁNKY</a:t>
            </a:r>
            <a:endParaRPr lang="cs-CZ" sz="2400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6610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91238" y="188640"/>
            <a:ext cx="795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Vybereme z mnoha možností pro VSTUP NA STRÁNKU.</a:t>
            </a:r>
          </a:p>
          <a:p>
            <a:r>
              <a:rPr lang="cs-CZ" sz="2400" dirty="0" smtClean="0"/>
              <a:t>Optimální doba trvání je 5 sekund.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6" y="1035268"/>
            <a:ext cx="76610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5403" y="293747"/>
            <a:ext cx="857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Opakujeme i na dalších stránkách webu. </a:t>
            </a:r>
          </a:p>
          <a:p>
            <a:r>
              <a:rPr lang="cs-CZ" sz="2400" dirty="0" smtClean="0"/>
              <a:t>Zda zvolíme stejný nebo jiný efekt je jen na našem vkusu.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65443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399" y="351219"/>
            <a:ext cx="504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a do třetice, třeba zase jinak………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18974"/>
            <a:ext cx="77085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Máme-li upravené všechny stránky, nesmíme zapomenout při ukládání přepsat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2" y="1173356"/>
            <a:ext cx="761419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1" y="1571386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Určitě jste zvědaví, jak bude stránka vypadat.</a:t>
            </a:r>
          </a:p>
          <a:p>
            <a:pPr algn="ctr"/>
            <a:endParaRPr 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2777713"/>
            <a:ext cx="540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Ono to nefunguje!!!!!!!!!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1082133" y="3933056"/>
            <a:ext cx="6768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>
                <a:solidFill>
                  <a:prstClr val="white"/>
                </a:solidFill>
              </a:rPr>
              <a:t>Nezoufejte. Tento efekt se projeví až po umístění stránek do webového prostoru. Pak bude všechno pracovat tak jak má</a:t>
            </a:r>
            <a:r>
              <a:rPr lang="cs-CZ" sz="2800" dirty="0" smtClean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lang="cs-CZ" sz="2800" dirty="0" smtClean="0">
                <a:solidFill>
                  <a:prstClr val="white"/>
                </a:solidFill>
              </a:rPr>
              <a:t>Bohužel, ne každý webový prohlížeč však přechod zobrazí </a:t>
            </a:r>
            <a:r>
              <a:rPr lang="cs-CZ" sz="2800" dirty="0" smtClean="0">
                <a:solidFill>
                  <a:prstClr val="white"/>
                </a:solidFill>
                <a:sym typeface="Wingdings" pitchFamily="2" charset="2"/>
              </a:rPr>
              <a:t></a:t>
            </a:r>
            <a:endParaRPr lang="cs-CZ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199</TotalTime>
  <Words>252</Words>
  <Application>Microsoft Office PowerPoint</Application>
  <PresentationFormat>Předvádění na obrazovce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26</cp:revision>
  <dcterms:created xsi:type="dcterms:W3CDTF">2011-12-08T17:38:06Z</dcterms:created>
  <dcterms:modified xsi:type="dcterms:W3CDTF">2013-07-16T13:59:53Z</dcterms:modified>
</cp:coreProperties>
</file>