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1" r:id="rId14"/>
    <p:sldId id="272" r:id="rId15"/>
    <p:sldId id="268" r:id="rId16"/>
    <p:sldId id="269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4728" autoAdjust="0"/>
  </p:normalViewPr>
  <p:slideViewPr>
    <p:cSldViewPr>
      <p:cViewPr varScale="1">
        <p:scale>
          <a:sx n="71" d="100"/>
          <a:sy n="71" d="100"/>
        </p:scale>
        <p:origin x="-1302" y="-96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lný tvar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2420888"/>
            <a:ext cx="9144000" cy="1247452"/>
          </a:xfrm>
        </p:spPr>
        <p:txBody>
          <a:bodyPr>
            <a:noAutofit/>
          </a:bodyPr>
          <a:lstStyle/>
          <a:p>
            <a:pPr algn="ctr"/>
            <a:r>
              <a:rPr lang="cs-CZ" sz="3600" dirty="0" smtClean="0"/>
              <a:t>Tento vzdělávací materiál vznikl </a:t>
            </a:r>
            <a:br>
              <a:rPr lang="cs-CZ" sz="3600" dirty="0" smtClean="0"/>
            </a:br>
            <a:r>
              <a:rPr lang="cs-CZ" sz="3600" dirty="0" smtClean="0"/>
              <a:t>v rámci projektu EU – peníze školám</a:t>
            </a:r>
            <a:endParaRPr lang="cs-CZ" sz="3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41078" y="4365104"/>
            <a:ext cx="6400800" cy="838944"/>
          </a:xfrm>
        </p:spPr>
        <p:txBody>
          <a:bodyPr>
            <a:normAutofit/>
          </a:bodyPr>
          <a:lstStyle/>
          <a:p>
            <a:r>
              <a:rPr lang="cs-CZ" sz="2400" dirty="0"/>
              <a:t>Název projektu : Objevujeme svět kolem nás</a:t>
            </a:r>
            <a:br>
              <a:rPr lang="cs-CZ" sz="2400" dirty="0"/>
            </a:br>
            <a:r>
              <a:rPr lang="cs-CZ" sz="2400" dirty="0" err="1"/>
              <a:t>Reg</a:t>
            </a:r>
            <a:r>
              <a:rPr lang="cs-CZ" sz="2400" dirty="0"/>
              <a:t>. číslo projektu: CZ.1.07/1.4.00/21.2040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76672"/>
            <a:ext cx="6084916" cy="148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73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79476" y="365755"/>
            <a:ext cx="76146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Do políčka TEXT napíšeme to, co chceme zobrazovat.</a:t>
            </a:r>
          </a:p>
          <a:p>
            <a:r>
              <a:rPr lang="cs-CZ" sz="2400" dirty="0" smtClean="0"/>
              <a:t>Pak už jen upravíme vlastnosti a dokončíme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96752"/>
            <a:ext cx="7661084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46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43798" y="245111"/>
            <a:ext cx="7722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Na stránce už máme běžící texty dva – a každý se chová trochu jinak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68" y="1046638"/>
            <a:ext cx="7680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71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97271" y="211727"/>
            <a:ext cx="57006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 Druhému textu ale ještě něco chybí </a:t>
            </a:r>
            <a:r>
              <a:rPr lang="cs-CZ" sz="4800" dirty="0" smtClean="0">
                <a:sym typeface="Wingdings" pitchFamily="2" charset="2"/>
              </a:rPr>
              <a:t></a:t>
            </a:r>
            <a:endParaRPr lang="cs-CZ" sz="48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71" y="1042725"/>
            <a:ext cx="7645019" cy="5400000"/>
          </a:xfrm>
          <a:prstGeom prst="rect">
            <a:avLst/>
          </a:prstGeom>
        </p:spPr>
      </p:pic>
      <p:sp>
        <p:nvSpPr>
          <p:cNvPr id="2" name="Ovál 1"/>
          <p:cNvSpPr/>
          <p:nvPr/>
        </p:nvSpPr>
        <p:spPr>
          <a:xfrm>
            <a:off x="4030216" y="1268760"/>
            <a:ext cx="1584176" cy="914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61259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62588" y="446255"/>
            <a:ext cx="79512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 Změníme např. velikost, barvu textu a třeba i druh písma</a:t>
            </a:r>
            <a:endParaRPr lang="cs-CZ" sz="48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97" y="1039298"/>
            <a:ext cx="7614198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2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14" y="284058"/>
            <a:ext cx="8748464" cy="616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31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692696"/>
            <a:ext cx="835292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 smtClean="0"/>
              <a:t>A máme hotovo.</a:t>
            </a:r>
          </a:p>
          <a:p>
            <a:pPr algn="ctr"/>
            <a:r>
              <a:rPr lang="cs-CZ" sz="3200" dirty="0" smtClean="0"/>
              <a:t>Na stránce nám běhají hned dva různé texty,</a:t>
            </a:r>
          </a:p>
          <a:p>
            <a:pPr algn="ctr"/>
            <a:r>
              <a:rPr lang="cs-CZ" sz="3200" dirty="0" smtClean="0"/>
              <a:t>Totéž zopakujeme i na ostatních stránkách. Text by měl stručně vystihnout to, čím se která sekce zabývá. Druhý text ale není nezbytně nutný – je jen na nás, jak se rozhodneme.</a:t>
            </a:r>
          </a:p>
          <a:p>
            <a:pPr algn="ctr"/>
            <a:r>
              <a:rPr lang="cs-CZ" sz="3200" dirty="0" smtClean="0"/>
              <a:t> </a:t>
            </a:r>
            <a:r>
              <a:rPr lang="cs-CZ" sz="3200" dirty="0"/>
              <a:t>Z</a:t>
            </a:r>
            <a:r>
              <a:rPr lang="cs-CZ" sz="3200" dirty="0" smtClean="0"/>
              <a:t>áhlaví můžeme buď upravit na každé stránce nebo stačí překopírovat.</a:t>
            </a:r>
          </a:p>
          <a:p>
            <a:pPr algn="ctr"/>
            <a:r>
              <a:rPr lang="cs-CZ" sz="8000" dirty="0" smtClean="0">
                <a:sym typeface="Wingdings" pitchFamily="2" charset="2"/>
              </a:rPr>
              <a:t></a:t>
            </a:r>
            <a:endParaRPr lang="cs-CZ" sz="8000" dirty="0"/>
          </a:p>
        </p:txBody>
      </p:sp>
    </p:spTree>
    <p:extLst>
      <p:ext uri="{BB962C8B-B14F-4D97-AF65-F5344CB8AC3E}">
        <p14:creationId xmlns:p14="http://schemas.microsoft.com/office/powerpoint/2010/main" val="236596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68313" y="620713"/>
            <a:ext cx="7848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sz="2000" dirty="0"/>
              <a:t>Název projektu : Objevujeme svět kolem nás</a:t>
            </a:r>
            <a:br>
              <a:rPr lang="cs-CZ" sz="2000" dirty="0"/>
            </a:br>
            <a:r>
              <a:rPr lang="cs-CZ" sz="2000" dirty="0" err="1"/>
              <a:t>Reg</a:t>
            </a:r>
            <a:r>
              <a:rPr lang="cs-CZ" sz="2000" dirty="0"/>
              <a:t>. číslo projektu: CZ.1.07/1.4.00/21.2040</a:t>
            </a:r>
            <a:br>
              <a:rPr lang="cs-CZ" sz="2000" dirty="0"/>
            </a:br>
            <a:endParaRPr lang="cs-CZ" sz="2000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95288" y="2924175"/>
            <a:ext cx="7921625" cy="2785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cs-CZ" sz="1400" dirty="0"/>
              <a:t> Autor : Renata Smyčková, ZŠ a MŠ Nová, Ústí n. L.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sz="1400" dirty="0"/>
              <a:t> Období vytvoření výukového materiálu : </a:t>
            </a:r>
            <a:r>
              <a:rPr lang="cs-CZ" sz="1400" dirty="0" smtClean="0"/>
              <a:t>říjen </a:t>
            </a:r>
            <a:r>
              <a:rPr lang="cs-CZ" sz="1400" dirty="0"/>
              <a:t>2011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sz="1400" dirty="0"/>
              <a:t> Vzdělávací obor : </a:t>
            </a:r>
            <a:r>
              <a:rPr lang="cs-CZ" sz="1400" dirty="0" smtClean="0"/>
              <a:t>Informatika - </a:t>
            </a:r>
            <a:r>
              <a:rPr lang="cs-CZ" sz="1400" dirty="0"/>
              <a:t>9. ročník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sz="1400" dirty="0"/>
              <a:t> Anotace: Prezentace </a:t>
            </a:r>
            <a:r>
              <a:rPr lang="cs-CZ" sz="1400" dirty="0" smtClean="0"/>
              <a:t>pomáhá při tvorbě jednoduchého webu třídy, sportovního kroužku, Školního parlamentu a školního časopisu</a:t>
            </a:r>
            <a:endParaRPr lang="cs-CZ" sz="14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sz="1400" dirty="0"/>
              <a:t> Očekávaný výstup: žák </a:t>
            </a:r>
            <a:r>
              <a:rPr lang="cs-CZ" sz="1400" dirty="0" smtClean="0"/>
              <a:t> </a:t>
            </a:r>
            <a:r>
              <a:rPr lang="cs-CZ" sz="1400" smtClean="0"/>
              <a:t>naformátuje základ webu</a:t>
            </a:r>
            <a:endParaRPr lang="cs-CZ" sz="14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sz="1400" dirty="0"/>
              <a:t> Jazyk:  Čeština  </a:t>
            </a:r>
          </a:p>
          <a:p>
            <a:pPr>
              <a:spcBef>
                <a:spcPct val="50000"/>
              </a:spcBef>
            </a:pPr>
            <a:endParaRPr lang="cs-CZ" sz="1400" dirty="0"/>
          </a:p>
          <a:p>
            <a:pPr>
              <a:spcBef>
                <a:spcPct val="50000"/>
              </a:spcBef>
            </a:pPr>
            <a:endParaRPr lang="cs-CZ" sz="1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44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1628800"/>
            <a:ext cx="6480048" cy="2301240"/>
          </a:xfrm>
        </p:spPr>
        <p:txBody>
          <a:bodyPr/>
          <a:lstStyle/>
          <a:p>
            <a:r>
              <a:rPr lang="cs-CZ" dirty="0" smtClean="0"/>
              <a:t>Tvorba webu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99592" y="3933056"/>
            <a:ext cx="6480048" cy="1752600"/>
          </a:xfrm>
        </p:spPr>
        <p:txBody>
          <a:bodyPr>
            <a:normAutofit/>
          </a:bodyPr>
          <a:lstStyle/>
          <a:p>
            <a:r>
              <a:rPr lang="cs-CZ" sz="3600" dirty="0" smtClean="0"/>
              <a:t>Rozhýbejme web </a:t>
            </a:r>
            <a:r>
              <a:rPr lang="cs-CZ" sz="3600" dirty="0" smtClean="0">
                <a:sym typeface="Wingdings" pitchFamily="2" charset="2"/>
              </a:rPr>
              <a:t>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06169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628800"/>
            <a:ext cx="7931224" cy="3888432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cs-CZ" dirty="0" smtClean="0"/>
              <a:t>Námi vytvořený základ webu je už plně funkční, přehledný – ale možná mu něco chybí </a:t>
            </a:r>
            <a:r>
              <a:rPr lang="cs-CZ" dirty="0" smtClean="0">
                <a:sym typeface="Wingdings" pitchFamily="2" charset="2"/>
              </a:rPr>
              <a:t></a:t>
            </a:r>
            <a:endParaRPr lang="cs-CZ" dirty="0" smtClean="0"/>
          </a:p>
          <a:p>
            <a:pPr marL="36576" indent="0">
              <a:buNone/>
            </a:pPr>
            <a:r>
              <a:rPr lang="cs-CZ" dirty="0" smtClean="0"/>
              <a:t>Což takhle ho trochu rozveselit? A jak jinak, než pohybem.</a:t>
            </a:r>
          </a:p>
          <a:p>
            <a:pPr marL="36576" indent="0">
              <a:buNone/>
            </a:pPr>
            <a:r>
              <a:rPr lang="cs-CZ" dirty="0" smtClean="0"/>
              <a:t>Není to nic složitého – tak s chutí do toho!</a:t>
            </a:r>
          </a:p>
        </p:txBody>
      </p:sp>
    </p:spTree>
    <p:extLst>
      <p:ext uri="{BB962C8B-B14F-4D97-AF65-F5344CB8AC3E}">
        <p14:creationId xmlns:p14="http://schemas.microsoft.com/office/powerpoint/2010/main" val="274746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520008" y="431773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/>
              <a:t>Budeme opět formátovat – záložka FORMÁT – WEBOVÁ KOMPONENTA</a:t>
            </a:r>
            <a:endParaRPr lang="cs-CZ" sz="2400" u="sng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05" y="1268760"/>
            <a:ext cx="7650555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98755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214260" y="316580"/>
            <a:ext cx="48460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Vybereme možnost BĚŽÍCÍ TEXT 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24744"/>
            <a:ext cx="7718114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17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90998" y="339242"/>
            <a:ext cx="8573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Vybereme styl: rychlost, směr pohybu, možnosti a dokončíme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17" y="1124744"/>
            <a:ext cx="7661084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8527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26730" y="219125"/>
            <a:ext cx="8028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A to je výsledek. </a:t>
            </a:r>
          </a:p>
          <a:p>
            <a:r>
              <a:rPr lang="cs-CZ" sz="2400" dirty="0" smtClean="0"/>
              <a:t>Text v hlavičce se pohybuje podle našich „povelů“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30" y="1052736"/>
            <a:ext cx="770855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061856"/>
            <a:ext cx="7642260" cy="54000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73152" y="260648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Běžící text můžeme vložit i jiným způsobem – zvolíme stejnou záložku: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19220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611399" y="351219"/>
            <a:ext cx="4247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 opět vybereme BĚŽÍCÍ TEXT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51" y="980728"/>
            <a:ext cx="7661084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00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Technický">
  <a:themeElements>
    <a:clrScheme name="Technický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ký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140</TotalTime>
  <Words>298</Words>
  <Application>Microsoft Office PowerPoint</Application>
  <PresentationFormat>Předvádění na obrazovce (4:3)</PresentationFormat>
  <Paragraphs>31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Technický</vt:lpstr>
      <vt:lpstr>Tento vzdělávací materiál vznikl  v rámci projektu EU – peníze školám</vt:lpstr>
      <vt:lpstr>Tvorba webu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Tvorba webu</dc:title>
  <dc:creator>R. Smyčková</dc:creator>
  <cp:lastModifiedBy>R. Smyčková</cp:lastModifiedBy>
  <cp:revision>20</cp:revision>
  <dcterms:created xsi:type="dcterms:W3CDTF">2011-12-08T17:38:06Z</dcterms:created>
  <dcterms:modified xsi:type="dcterms:W3CDTF">2013-07-16T13:59:55Z</dcterms:modified>
</cp:coreProperties>
</file>