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32488"/>
            <a:ext cx="798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 Protože stránka s daným jménem už existuje, musíme jí přepsat!!!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4" y="1063485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5616" y="372855"/>
            <a:ext cx="703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To všechno 5x – pro každou stránku našeho webu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8" y="1124744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64468" y="1772816"/>
            <a:ext cx="7776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Náš web je teď funkční a můžeme přecházet z jedné stránky na druhou. </a:t>
            </a:r>
          </a:p>
          <a:p>
            <a:pPr algn="ctr"/>
            <a:r>
              <a:rPr lang="cs-CZ" sz="3200" dirty="0" smtClean="0"/>
              <a:t>Chybí mu ale něco podstatného – obsah.</a:t>
            </a:r>
          </a:p>
          <a:p>
            <a:pPr algn="ctr"/>
            <a:r>
              <a:rPr lang="cs-CZ" sz="3200" dirty="0" smtClean="0"/>
              <a:t>Na něm budeme pracovat příště.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říjen </a:t>
            </a:r>
            <a:r>
              <a:rPr lang="cs-CZ" sz="1400" dirty="0"/>
              <a:t>2011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</a:t>
            </a:r>
            <a:r>
              <a:rPr lang="cs-CZ" sz="1400" smtClean="0"/>
              <a:t>naformátuje základ webu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Menu – hypertextové odkazy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168" y="188640"/>
            <a:ext cx="7920880" cy="11880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 smtClean="0"/>
              <a:t>Pro dokončení základu webu je nutné jednotlivé stránky propojit – vytvořit hypertextové odkazy.</a:t>
            </a:r>
            <a:br>
              <a:rPr lang="cs-CZ" sz="2400" dirty="0" smtClean="0"/>
            </a:br>
            <a:r>
              <a:rPr lang="cs-CZ" sz="2400" dirty="0" smtClean="0"/>
              <a:t>K jejich vytvoření můžeme využít buď ikonku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8" y="1340768"/>
            <a:ext cx="7200000" cy="540000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3275856" y="1340768"/>
            <a:ext cx="338437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03848" y="476672"/>
            <a:ext cx="195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nebo záložku.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0" y="1035472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2841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Titulní stránku </a:t>
            </a:r>
            <a:r>
              <a:rPr lang="cs-CZ" sz="2400" dirty="0" err="1" smtClean="0"/>
              <a:t>naodkazujeme</a:t>
            </a:r>
            <a:r>
              <a:rPr lang="cs-CZ" sz="2400" dirty="0" smtClean="0"/>
              <a:t> jako index </a:t>
            </a:r>
            <a:r>
              <a:rPr lang="cs-CZ" sz="1600" dirty="0" smtClean="0"/>
              <a:t>(na tuto stránku se bude web vždy otvírat)</a:t>
            </a:r>
            <a:endParaRPr lang="cs-CZ" sz="1600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59411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0280" y="257294"/>
            <a:ext cx="81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Stejně postupujeme i u ostatních stránek – označíme text a vybereme příslušnou stránku ze složky „web“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2" y="1133128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03648" y="491480"/>
            <a:ext cx="5747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Stejně pokračujeme i u ostatních stránek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4" y="1052736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57660"/>
            <a:ext cx="817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A takhle vypadá správně </a:t>
            </a:r>
            <a:r>
              <a:rPr lang="cs-CZ" sz="2400" dirty="0" err="1" smtClean="0"/>
              <a:t>naodkazovaná</a:t>
            </a:r>
            <a:r>
              <a:rPr lang="cs-CZ" sz="2400" dirty="0" smtClean="0"/>
              <a:t> stránka.</a:t>
            </a:r>
          </a:p>
          <a:p>
            <a:pPr algn="ctr"/>
            <a:r>
              <a:rPr lang="cs-CZ" sz="2400" dirty="0" smtClean="0"/>
              <a:t>Protože jsme povolili efekty při přechodu myší, ověříme: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0" y="1019637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9908" y="297011"/>
            <a:ext cx="441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Teď už jen to, co dobře známe: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6" y="934120"/>
            <a:ext cx="7200000" cy="5400000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583356" y="934120"/>
            <a:ext cx="1224136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</TotalTime>
  <Words>221</Words>
  <Application>Microsoft Office PowerPoint</Application>
  <PresentationFormat>Předvádění na obrazovce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Technický</vt:lpstr>
      <vt:lpstr>Tento vzdělávací materiál vznikl  v rámci projektu EU – peníze školám</vt:lpstr>
      <vt:lpstr>Tvorba webu</vt:lpstr>
      <vt:lpstr>Pro dokončení základu webu je nutné jednotlivé stránky propojit – vytvořit hypertextové odkazy. K jejich vytvoření můžeme využít buď ikonku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19</cp:revision>
  <dcterms:created xsi:type="dcterms:W3CDTF">2011-12-08T17:38:06Z</dcterms:created>
  <dcterms:modified xsi:type="dcterms:W3CDTF">2013-07-16T13:59:58Z</dcterms:modified>
</cp:coreProperties>
</file>