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4" r:id="rId2"/>
    <p:sldId id="256" r:id="rId3"/>
    <p:sldId id="257" r:id="rId4"/>
    <p:sldId id="258" r:id="rId5"/>
    <p:sldId id="260" r:id="rId6"/>
    <p:sldId id="259" r:id="rId7"/>
    <p:sldId id="261" r:id="rId8"/>
    <p:sldId id="263" r:id="rId9"/>
    <p:sldId id="262" r:id="rId10"/>
    <p:sldId id="264" r:id="rId11"/>
    <p:sldId id="265" r:id="rId12"/>
    <p:sldId id="266" r:id="rId13"/>
    <p:sldId id="271" r:id="rId14"/>
    <p:sldId id="273" r:id="rId15"/>
    <p:sldId id="272" r:id="rId16"/>
    <p:sldId id="270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728" autoAdjust="0"/>
  </p:normalViewPr>
  <p:slideViewPr>
    <p:cSldViewPr>
      <p:cViewPr varScale="1">
        <p:scale>
          <a:sx n="71" d="100"/>
          <a:sy n="71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99D9E-0D0A-41C5-9EF0-E85689E08DAB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B3472-B54A-4605-8726-A869CAB835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66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B3472-B54A-4605-8726-A869CAB8356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54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B3472-B54A-4605-8726-A869CAB8356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54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Tento vzdělávací materiál vznikl </a:t>
            </a:r>
            <a:br>
              <a:rPr lang="cs-CZ" sz="3600" dirty="0" smtClean="0"/>
            </a:br>
            <a:r>
              <a:rPr lang="cs-CZ" sz="3600" dirty="0" smtClean="0"/>
              <a:t>v rámci projektu EU – peníze školám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15616" y="372855"/>
            <a:ext cx="6983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 </a:t>
            </a:r>
            <a:r>
              <a:rPr lang="cs-CZ" sz="2400" dirty="0" smtClean="0"/>
              <a:t>V sekci „upřesnit“ vyber efekty při přechodu myší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9" y="372855"/>
            <a:ext cx="8273756" cy="62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475656" y="338752"/>
            <a:ext cx="5218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Do vrchního řádku vlož záhlaví webu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68" y="1052736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1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90195" y="365755"/>
            <a:ext cx="8330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Druhý řádek rozděl na tolik buněk, kolik stránek bude web obsahovat</a:t>
            </a:r>
            <a:endParaRPr lang="cs-CZ" sz="4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2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1196752"/>
            <a:ext cx="5953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 případě menu postranního rozděl levý </a:t>
            </a:r>
            <a:r>
              <a:rPr lang="cs-CZ" sz="2400" dirty="0" err="1" smtClean="0"/>
              <a:t>sl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200000" cy="5400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27784" y="332656"/>
            <a:ext cx="4139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 v našem případě jich bude 5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78902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68" y="1052736"/>
            <a:ext cx="7200000" cy="540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3568" y="332656"/>
            <a:ext cx="8005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Ještě zbývá upravit šířku sloupců – všechny stejně široké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8835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9" y="2606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Pro menu postranní poslouží levý sloupec. Buňky tabulky musí být zarovnané NAHORU!</a:t>
            </a:r>
            <a:endParaRPr lang="cs-CZ" sz="24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028368"/>
              </p:ext>
            </p:extLst>
          </p:nvPr>
        </p:nvGraphicFramePr>
        <p:xfrm>
          <a:off x="1331640" y="1412776"/>
          <a:ext cx="6096000" cy="4176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60"/>
                <a:gridCol w="4655840"/>
              </a:tblGrid>
              <a:tr h="680994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9. A – elita školy </a:t>
                      </a:r>
                      <a:r>
                        <a:rPr lang="cs-CZ" sz="2400" dirty="0" smtClean="0">
                          <a:sym typeface="Wingdings" pitchFamily="2" charset="2"/>
                        </a:rPr>
                        <a:t>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47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cs-CZ" sz="1400" dirty="0" smtClean="0"/>
                        <a:t>O nás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cs-CZ" sz="1400" dirty="0" smtClean="0"/>
                        <a:t>Novinky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cs-CZ" sz="1400" dirty="0" smtClean="0"/>
                        <a:t>Spolužáci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cs-CZ" sz="1400" dirty="0" smtClean="0"/>
                        <a:t>Rozvrh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cs-CZ" sz="1400" dirty="0" smtClean="0"/>
                        <a:t>Galerie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endParaRPr lang="cs-CZ" sz="1400" dirty="0" smtClean="0"/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endParaRPr lang="cs-CZ" sz="1400" dirty="0" smtClean="0"/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cs-CZ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63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" y="332656"/>
            <a:ext cx="816090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Teď už jen zbývá krásnou stránku opět uložit jako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132856"/>
            <a:ext cx="8003232" cy="3384376"/>
          </a:xfrm>
        </p:spPr>
        <p:txBody>
          <a:bodyPr/>
          <a:lstStyle/>
          <a:p>
            <a:r>
              <a:rPr lang="cs-CZ" dirty="0" smtClean="0"/>
              <a:t>index </a:t>
            </a:r>
          </a:p>
          <a:p>
            <a:r>
              <a:rPr lang="cs-CZ" dirty="0" smtClean="0"/>
              <a:t>novinky</a:t>
            </a:r>
          </a:p>
          <a:p>
            <a:r>
              <a:rPr lang="cs-CZ" dirty="0" err="1" smtClean="0"/>
              <a:t>spoluzaci</a:t>
            </a:r>
            <a:endParaRPr lang="cs-CZ" dirty="0" smtClean="0"/>
          </a:p>
          <a:p>
            <a:r>
              <a:rPr lang="cs-CZ" dirty="0" smtClean="0"/>
              <a:t>rozvrh</a:t>
            </a:r>
          </a:p>
          <a:p>
            <a:r>
              <a:rPr lang="cs-CZ" dirty="0" smtClean="0"/>
              <a:t>galerie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5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1772816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Výsledkem dnešní hodiny je základ všech stránek budoucí webové prezentace.</a:t>
            </a:r>
          </a:p>
          <a:p>
            <a:pPr algn="ctr"/>
            <a:r>
              <a:rPr lang="cs-CZ" sz="8000" dirty="0" smtClean="0">
                <a:sym typeface="Wingdings" pitchFamily="2" charset="2"/>
              </a:rPr>
              <a:t>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23659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313" y="62071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000" dirty="0"/>
              <a:t>Název projektu : Objevujeme svět kolem nás</a:t>
            </a:r>
            <a:br>
              <a:rPr lang="cs-CZ" sz="2000" dirty="0"/>
            </a:br>
            <a:r>
              <a:rPr lang="cs-CZ" sz="2000" dirty="0" err="1"/>
              <a:t>Reg</a:t>
            </a:r>
            <a:r>
              <a:rPr lang="cs-CZ" sz="2000" dirty="0"/>
              <a:t>. číslo projektu: CZ.1.07/1.4.00/21.2040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2924175"/>
            <a:ext cx="7921625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Autor : Renata Smyčková, ZŠ a MŠ Nová, Ústí n. 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Období vytvoření výukového materiálu : </a:t>
            </a:r>
            <a:r>
              <a:rPr lang="cs-CZ" sz="1400" dirty="0" smtClean="0"/>
              <a:t>říjen </a:t>
            </a:r>
            <a:r>
              <a:rPr lang="cs-CZ" sz="1400" dirty="0"/>
              <a:t>2011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Vzdělávací obor : </a:t>
            </a:r>
            <a:r>
              <a:rPr lang="cs-CZ" sz="1400" dirty="0" smtClean="0"/>
              <a:t>Informatika - </a:t>
            </a:r>
            <a:r>
              <a:rPr lang="cs-CZ" sz="1400" dirty="0"/>
              <a:t>9. ročník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Anotace: Prezentace </a:t>
            </a:r>
            <a:r>
              <a:rPr lang="cs-CZ" sz="1400" dirty="0" smtClean="0"/>
              <a:t>pomáhá při tvorbě jednoduchého webu třídy, sportovního kroužku, Školního parlamentu a školního časopisu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Očekávaný výstup: žák </a:t>
            </a:r>
            <a:r>
              <a:rPr lang="cs-CZ" sz="1400" dirty="0" smtClean="0"/>
              <a:t> </a:t>
            </a:r>
            <a:r>
              <a:rPr lang="cs-CZ" sz="1400" smtClean="0"/>
              <a:t>naformátuje základ webu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Jazyk:  Čeština  </a:t>
            </a:r>
          </a:p>
          <a:p>
            <a:pPr>
              <a:spcBef>
                <a:spcPct val="50000"/>
              </a:spcBef>
            </a:pPr>
            <a:endParaRPr lang="cs-CZ" sz="1400" dirty="0"/>
          </a:p>
          <a:p>
            <a:pPr>
              <a:spcBef>
                <a:spcPct val="50000"/>
              </a:spcBef>
            </a:pPr>
            <a:endParaRPr lang="cs-CZ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6480048" cy="2301240"/>
          </a:xfrm>
        </p:spPr>
        <p:txBody>
          <a:bodyPr/>
          <a:lstStyle/>
          <a:p>
            <a:r>
              <a:rPr lang="cs-CZ" dirty="0" smtClean="0"/>
              <a:t>Tvorba webu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933056"/>
            <a:ext cx="6480048" cy="1752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Lekce druhá </a:t>
            </a:r>
            <a:r>
              <a:rPr lang="cs-CZ" sz="3600" dirty="0" smtClean="0">
                <a:sym typeface="Wingdings" pitchFamily="2" charset="2"/>
              </a:rPr>
              <a:t>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616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348880"/>
            <a:ext cx="8280920" cy="367240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Nejprve se rozhodni, bude-li stránka obsahovat nějaké záhlaví (např. „Naše třída…)</a:t>
            </a:r>
          </a:p>
          <a:p>
            <a:r>
              <a:rPr lang="cs-CZ" sz="2800" dirty="0" smtClean="0"/>
              <a:t>Vyber, zda menu umístíš nahoru či po straně</a:t>
            </a:r>
          </a:p>
          <a:p>
            <a:r>
              <a:rPr lang="cs-CZ" sz="2800" dirty="0" smtClean="0"/>
              <a:t>Zvaž, chceš-li stránku s větší plochou obsahu či větším pozadím</a:t>
            </a:r>
          </a:p>
          <a:p>
            <a:r>
              <a:rPr lang="cs-CZ" sz="2800" dirty="0" smtClean="0"/>
              <a:t>Máš-li jasno, pustíme se do práce! </a:t>
            </a:r>
            <a:endParaRPr lang="cs-CZ" sz="2800" u="sng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07424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cs-CZ" sz="3600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Aby se </a:t>
            </a:r>
            <a:r>
              <a:rPr lang="cs-CZ" sz="3600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naše stránky zobrazovaly </a:t>
            </a:r>
            <a:r>
              <a:rPr lang="cs-CZ" sz="3600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ve všech monitorech stejně, budeme obsah vkládat do tabulky</a:t>
            </a:r>
            <a:r>
              <a:rPr lang="cs-CZ" sz="2400" u="sng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/>
            </a:r>
            <a:br>
              <a:rPr lang="cs-CZ" sz="2400" u="sng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4746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395099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Tabulku můžeš vybrat </a:t>
            </a:r>
            <a:r>
              <a:rPr lang="cs-CZ" sz="2400" dirty="0"/>
              <a:t>buď </a:t>
            </a:r>
            <a:r>
              <a:rPr lang="cs-CZ" sz="2400" dirty="0" smtClean="0"/>
              <a:t>v záložce</a:t>
            </a:r>
            <a:r>
              <a:rPr lang="cs-CZ" sz="2400" u="sng" dirty="0" smtClean="0"/>
              <a:t> </a:t>
            </a:r>
            <a:r>
              <a:rPr lang="cs-CZ" sz="2400" dirty="0" smtClean="0"/>
              <a:t>nebo </a:t>
            </a:r>
            <a:r>
              <a:rPr lang="cs-CZ" sz="2400" dirty="0"/>
              <a:t>v </a:t>
            </a:r>
            <a:r>
              <a:rPr lang="cs-CZ" sz="2400" dirty="0" smtClean="0"/>
              <a:t>ikoně </a:t>
            </a:r>
            <a:endParaRPr lang="cs-CZ" sz="2400" u="sng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2" y="1226096"/>
            <a:ext cx="7200000" cy="5400000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 flipH="1">
            <a:off x="3131840" y="787341"/>
            <a:ext cx="2088232" cy="59538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2987824" y="625931"/>
            <a:ext cx="4320480" cy="107487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9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9" y="2606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Pro menu postranní je vhodná tabulka o 2 řádcích a 2 sloupcích</a:t>
            </a:r>
            <a:endParaRPr lang="cs-CZ" sz="24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270472"/>
              </p:ext>
            </p:extLst>
          </p:nvPr>
        </p:nvGraphicFramePr>
        <p:xfrm>
          <a:off x="1547664" y="1141890"/>
          <a:ext cx="6096000" cy="2608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9768"/>
                <a:gridCol w="5136232"/>
              </a:tblGrid>
              <a:tr h="73585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 vrchním sloupci pak sloučíme buňky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20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79005" y="4581128"/>
            <a:ext cx="8057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Pro vrchní menu vybereme tabulku o 3 řádcích a 1 sloupci</a:t>
            </a:r>
            <a:endParaRPr lang="cs-CZ" sz="24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2369468" y="1352228"/>
            <a:ext cx="228600" cy="14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2369468" y="1496244"/>
            <a:ext cx="228600" cy="14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234331"/>
              </p:ext>
            </p:extLst>
          </p:nvPr>
        </p:nvGraphicFramePr>
        <p:xfrm>
          <a:off x="1331640" y="5229200"/>
          <a:ext cx="648072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9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46696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15616" y="332656"/>
            <a:ext cx="683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 dále upravujeme vlastnosti tabulky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069008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04867" y="293747"/>
            <a:ext cx="8568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Tabulku zarovnej na střed, zadej šířku v pixelech( </a:t>
            </a:r>
            <a:r>
              <a:rPr lang="cs-CZ" dirty="0" smtClean="0"/>
              <a:t>nejvhodnější v rozmezí 950 – 1000) </a:t>
            </a:r>
            <a:r>
              <a:rPr lang="cs-CZ" sz="2400" dirty="0" smtClean="0"/>
              <a:t>, vyber barvu pozadí tabulky a ohraničení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355689" y="373212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Zvolíme písmo.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216</TotalTime>
  <Words>323</Words>
  <Application>Microsoft Office PowerPoint</Application>
  <PresentationFormat>Předvádění na obrazovce (4:3)</PresentationFormat>
  <Paragraphs>47</Paragraphs>
  <Slides>19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Technický</vt:lpstr>
      <vt:lpstr>Tento vzdělávací materiál vznikl  v rámci projektu EU – peníze školám</vt:lpstr>
      <vt:lpstr>Tvorba webu</vt:lpstr>
      <vt:lpstr>Aby se naše stránky zobrazovaly ve všech monitorech stejně, budeme obsah vkládat do tabulky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Teď už jen zbývá krásnou stránku opět uložit jako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webu</dc:title>
  <dc:creator>R. Smyčková</dc:creator>
  <cp:lastModifiedBy>R. Smyčková</cp:lastModifiedBy>
  <cp:revision>22</cp:revision>
  <dcterms:created xsi:type="dcterms:W3CDTF">2011-12-08T17:38:06Z</dcterms:created>
  <dcterms:modified xsi:type="dcterms:W3CDTF">2013-07-16T14:00:00Z</dcterms:modified>
</cp:coreProperties>
</file>