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6" r:id="rId3"/>
    <p:sldId id="257" r:id="rId4"/>
    <p:sldId id="258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3" r:id="rId16"/>
    <p:sldId id="284" r:id="rId17"/>
    <p:sldId id="285" r:id="rId18"/>
    <p:sldId id="270" r:id="rId19"/>
    <p:sldId id="286" r:id="rId20"/>
    <p:sldId id="268" r:id="rId21"/>
    <p:sldId id="269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>
        <p:scale>
          <a:sx n="70" d="100"/>
          <a:sy n="70" d="100"/>
        </p:scale>
        <p:origin x="-1332" y="-12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4547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A můžeme vkládat fotografie (to už známe z vkládání titulního obrázku – TVORBA WEBU 8). 1.     2.     3.</a:t>
            </a:r>
          </a:p>
          <a:p>
            <a:r>
              <a:rPr lang="cs-CZ" sz="2400" dirty="0" smtClean="0"/>
              <a:t>Zarovnáme na střed buňky. 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772816"/>
            <a:ext cx="8640000" cy="48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3635896" y="908720"/>
            <a:ext cx="936104" cy="122413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3923928" y="830308"/>
            <a:ext cx="1368152" cy="2526684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084168" y="908720"/>
            <a:ext cx="0" cy="403244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771800" y="1268760"/>
            <a:ext cx="508248" cy="101649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5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6367" y="23654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K obrázku v původní velikosti musíme vytvořit miniaturu: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0432"/>
            <a:ext cx="8640000" cy="48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3347864" y="692696"/>
            <a:ext cx="3672408" cy="18002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3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6367" y="23654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Upravíme vlastnosti jejího hypertextového odkazu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4804"/>
            <a:ext cx="8640000" cy="48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3923928" y="692696"/>
            <a:ext cx="2304256" cy="1296144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9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6367" y="51881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CÍLOVÝ RÁMEC - NOVÉ OKNO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000" cy="48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1622799" y="446622"/>
            <a:ext cx="4245345" cy="319840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1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6367" y="282713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Komentář můžeme vložit dvojím způsobem. Buď přímo v hypertextovém odkazu – ten se zobrazí při najetí kurzoru na obrázek.</a:t>
            </a:r>
            <a:endParaRPr lang="cs-CZ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640000" cy="48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131840" y="1052736"/>
            <a:ext cx="2736304" cy="223224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4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6367" y="513545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Výsledek si můžeme prohlídnout v náhledu stránky:</a:t>
            </a:r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000" cy="48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6367" y="40466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Pro návštěvníka stránky je ale asi jednodušší přečíst si text pod obrázkem:</a:t>
            </a:r>
            <a:endParaRPr lang="cs-CZ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000" cy="48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778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6367" y="282713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tejně vložíme a otextujeme další fotografie. Dbáme na to, aby jejich počet byl dělitelný </a:t>
            </a:r>
            <a:r>
              <a:rPr lang="cs-CZ" sz="2400" dirty="0"/>
              <a:t>počtem </a:t>
            </a:r>
            <a:r>
              <a:rPr lang="cs-CZ" sz="2400" dirty="0" smtClean="0"/>
              <a:t>sloupců (</a:t>
            </a:r>
            <a:r>
              <a:rPr lang="cs-CZ" sz="2400" dirty="0"/>
              <a:t>v tomto případě 6, 9, 12…)  </a:t>
            </a:r>
            <a:r>
              <a:rPr lang="cs-CZ" sz="2400" dirty="0" smtClean="0"/>
              <a:t>a tabulka byla pěkně zarovnaná.</a:t>
            </a:r>
            <a:endParaRPr lang="cs-CZ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640000" cy="48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747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136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Máme-li vložené všechny fotografie, stránku zavřeme – potvrdíme požadavek na přepsání – a objeví se dotaz na uložení miniatur.</a:t>
            </a:r>
          </a:p>
          <a:p>
            <a:pPr algn="ctr"/>
            <a:endParaRPr lang="cs-CZ" sz="2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640000" cy="48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3851920" y="1700808"/>
            <a:ext cx="1152128" cy="280831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6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03630" y="20083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>
                <a:sym typeface="Wingdings" pitchFamily="2" charset="2"/>
              </a:rPr>
              <a:t> </a:t>
            </a:r>
            <a:r>
              <a:rPr lang="cs-CZ" sz="2400" dirty="0" smtClean="0">
                <a:sym typeface="Wingdings" pitchFamily="2" charset="2"/>
              </a:rPr>
              <a:t>- samozřejmě uložíme do stejné složky jako máme fotografie – tedy WEB – GALERIE_SOUBORY</a:t>
            </a:r>
            <a:endParaRPr lang="cs-CZ" sz="4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640000" cy="48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347864" y="1278052"/>
            <a:ext cx="1800200" cy="179090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5300464" y="1170040"/>
            <a:ext cx="135632" cy="2114944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7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Tvorba webu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7776864" cy="1752600"/>
          </a:xfrm>
        </p:spPr>
        <p:txBody>
          <a:bodyPr>
            <a:normAutofit fontScale="92500" lnSpcReduction="20000"/>
          </a:bodyPr>
          <a:lstStyle/>
          <a:p>
            <a:r>
              <a:rPr lang="cs-CZ" sz="3600" dirty="0" smtClean="0"/>
              <a:t>Dovolte, abychom vám představili naší třídu </a:t>
            </a:r>
            <a:r>
              <a:rPr lang="cs-CZ" sz="3600" dirty="0" smtClean="0">
                <a:sym typeface="Wingdings" pitchFamily="2" charset="2"/>
              </a:rPr>
              <a:t></a:t>
            </a:r>
          </a:p>
          <a:p>
            <a:r>
              <a:rPr lang="cs-CZ" sz="3600" dirty="0" smtClean="0">
                <a:sym typeface="Wingdings" pitchFamily="2" charset="2"/>
              </a:rPr>
              <a:t>nebo-</a:t>
            </a:r>
            <a:r>
              <a:rPr lang="cs-CZ" sz="3600" dirty="0" err="1" smtClean="0">
                <a:sym typeface="Wingdings" pitchFamily="2" charset="2"/>
              </a:rPr>
              <a:t>li</a:t>
            </a:r>
            <a:r>
              <a:rPr lang="cs-CZ" sz="3600" dirty="0" smtClean="0">
                <a:sym typeface="Wingdings" pitchFamily="2" charset="2"/>
              </a:rPr>
              <a:t>, </a:t>
            </a:r>
            <a:r>
              <a:rPr lang="cs-CZ" sz="3600" dirty="0"/>
              <a:t>jak udělat snadno </a:t>
            </a:r>
            <a:r>
              <a:rPr lang="cs-CZ" sz="3600" dirty="0" smtClean="0"/>
              <a:t>fotogalerii s doprovodným textem.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124744"/>
            <a:ext cx="78488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M</a:t>
            </a:r>
            <a:r>
              <a:rPr lang="cs-CZ" sz="3200" dirty="0" smtClean="0"/>
              <a:t>áme hotovo.</a:t>
            </a:r>
          </a:p>
          <a:p>
            <a:pPr algn="ctr"/>
            <a:r>
              <a:rPr lang="cs-CZ" sz="3200" dirty="0" smtClean="0"/>
              <a:t>Teď už zbývá jen odeslat složku s fotografiemi a přepsanou stránku do webového prostoru.</a:t>
            </a:r>
          </a:p>
          <a:p>
            <a:pPr algn="ctr"/>
            <a:r>
              <a:rPr lang="cs-CZ" sz="3200" dirty="0" smtClean="0"/>
              <a:t>A  hosté se teď už mohou dozvědět, jak to v naší třídě chodí</a:t>
            </a:r>
          </a:p>
          <a:p>
            <a:pPr algn="ctr"/>
            <a:r>
              <a:rPr lang="cs-CZ" sz="8000" dirty="0" smtClean="0">
                <a:sym typeface="Wingdings" pitchFamily="2" charset="2"/>
              </a:rPr>
              <a:t>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3659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  <p:sndAc>
          <p:stSnd>
            <p:snd r:embed="rId2" name="applause.wav"/>
          </p:stSnd>
        </p:sndAc>
      </p:transition>
    </mc:Choice>
    <mc:Fallback xmlns="">
      <p:transition spd="slow">
        <p:randomBar dir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březen 2012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pomáhá při tvorbě jednoduchého webu třídy, sportovního kroužku, Školního parlamentu a školního </a:t>
            </a:r>
            <a:r>
              <a:rPr lang="cs-CZ" sz="1400" dirty="0" smtClean="0"/>
              <a:t>časopisu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 smtClean="0"/>
              <a:t> </a:t>
            </a:r>
            <a:r>
              <a:rPr lang="cs-CZ" sz="1400" dirty="0"/>
              <a:t>Očekávaný výstup: žák </a:t>
            </a:r>
            <a:r>
              <a:rPr lang="cs-CZ" sz="1400" dirty="0" smtClean="0"/>
              <a:t> projeví svojí kreativitu</a:t>
            </a:r>
            <a:r>
              <a:rPr lang="cs-CZ" sz="1400" smtClean="0"/>
              <a:t>, navrhne obsah </a:t>
            </a:r>
            <a:r>
              <a:rPr lang="cs-CZ" sz="1400" dirty="0" smtClean="0"/>
              <a:t>galerie, otextuje obrázky, dbá i na estetickou stránku.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Renata Smyčková.P4\Local Settings\Temporary Internet Files\Content.IE5\NEUGFPRL\MC9003433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5487559" cy="40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ný popisek 4"/>
          <p:cNvSpPr/>
          <p:nvPr/>
        </p:nvSpPr>
        <p:spPr>
          <a:xfrm rot="21003847">
            <a:off x="2527754" y="977580"/>
            <a:ext cx="4497664" cy="1735466"/>
          </a:xfrm>
          <a:prstGeom prst="wedgeEllipseCallout">
            <a:avLst/>
          </a:prstGeom>
          <a:noFill/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A hurá na to.</a:t>
            </a:r>
          </a:p>
          <a:p>
            <a:pPr algn="ctr"/>
            <a:r>
              <a:rPr lang="cs-CZ" sz="2400" dirty="0" smtClean="0"/>
              <a:t>Udělat z fotografií reportáž o nás zvládnu malíčkem.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74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7504" y="188640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Fotografie máme uložené ve složce </a:t>
            </a:r>
          </a:p>
          <a:p>
            <a:r>
              <a:rPr lang="cs-CZ" sz="2400" dirty="0" smtClean="0"/>
              <a:t>(např. GALERIE_SOUBORY).</a:t>
            </a:r>
          </a:p>
          <a:p>
            <a:r>
              <a:rPr lang="cs-CZ" sz="2400" dirty="0" smtClean="0"/>
              <a:t>Stránku, na kterou galerii chceme umístit otevřeme v programu FP a v záložce NÁSTROJE vybereme MOŽNOSTI STRÁNKY 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2" y="1772816"/>
            <a:ext cx="8640000" cy="48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>
            <a:off x="2915816" y="1628800"/>
            <a:ext cx="3096344" cy="158417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9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push dir="u"/>
        <p:sndAc>
          <p:stSnd>
            <p:snd r:embed="rId2" name="drumroll.wav"/>
          </p:stSnd>
        </p:sndAc>
      </p:transition>
    </mc:Choice>
    <mc:Fallback xmlns="">
      <p:transition spd="slow">
        <p:push dir="u"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7504" y="188640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Vybereme AUTOMATICKÁ MINIATURA a upravíme požadované vlastnosti (např. šířka 200 pixelů, tloušťka ohraničení event. zkosený okraj) 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4" y="1772816"/>
            <a:ext cx="8640000" cy="48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158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6367" y="236547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Pro galerii použijeme „neviditelnou tabulku“ – tedy tabulku bez ohraničení.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0000" cy="48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22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6366" y="236547"/>
            <a:ext cx="8620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Tabulku umístíme do středu stránky a upravíme ohraničení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9785"/>
            <a:ext cx="8640000" cy="48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3275856" y="652045"/>
            <a:ext cx="1450574" cy="1408803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4716016" y="652045"/>
            <a:ext cx="2592288" cy="1561203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7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6367" y="23654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TABULKA – VLASTNOSTI TABULKY -  BUŇKA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799"/>
            <a:ext cx="8640000" cy="48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4283968" y="836711"/>
            <a:ext cx="2016224" cy="252028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45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6367" y="23654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SVISLÉ ZAROVNÁNÍ - NAHORU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1592795"/>
            <a:ext cx="8640000" cy="48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843808" y="620687"/>
            <a:ext cx="1368152" cy="2736305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788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338</TotalTime>
  <Words>402</Words>
  <Application>Microsoft Office PowerPoint</Application>
  <PresentationFormat>Předvádění na obrazovce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Technický</vt:lpstr>
      <vt:lpstr>Tento vzdělávací materiál vznikl  v rámci projektu EU – peníze školám</vt:lpstr>
      <vt:lpstr>Tvorba webu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39</cp:revision>
  <dcterms:created xsi:type="dcterms:W3CDTF">2011-12-08T17:38:06Z</dcterms:created>
  <dcterms:modified xsi:type="dcterms:W3CDTF">2013-07-16T13:59:22Z</dcterms:modified>
</cp:coreProperties>
</file>