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71" r:id="rId4"/>
    <p:sldId id="272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6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97177"/>
            <a:ext cx="8496944" cy="1800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000" dirty="0" smtClean="0"/>
              <a:t>Chceme-li doplnit obrázkem, je celá řada možností. Může to být nějaká fotografie, </a:t>
            </a:r>
            <a:r>
              <a:rPr lang="cs-CZ" sz="2000" dirty="0"/>
              <a:t>k</a:t>
            </a:r>
            <a:r>
              <a:rPr lang="cs-CZ" sz="2000" dirty="0" smtClean="0"/>
              <a:t>lipart, vtipný </a:t>
            </a:r>
            <a:r>
              <a:rPr lang="cs-CZ" sz="2000" dirty="0" err="1" smtClean="0"/>
              <a:t>gif</a:t>
            </a:r>
            <a:r>
              <a:rPr lang="cs-CZ" sz="2000" dirty="0" smtClean="0"/>
              <a:t>...... . Jen nesmíme zapomenout, že </a:t>
            </a:r>
            <a:r>
              <a:rPr lang="cs-CZ" sz="2000" u="sng" dirty="0" smtClean="0"/>
              <a:t>vkládáme ze složky web!!!! </a:t>
            </a:r>
          </a:p>
          <a:p>
            <a:pPr marL="36576" indent="0">
              <a:buNone/>
            </a:pPr>
            <a:r>
              <a:rPr lang="cs-CZ" sz="2000" dirty="0" smtClean="0"/>
              <a:t>Výjimku tvoří klipart, který vložíme přímo a do složky uložíme zároveň se zavíráním a přepsáním stránky (objeví se nám dotaz na uložení)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58" y="2120502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8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79208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Výsledek uvidíme až v NÁHLEDU.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339752" y="764704"/>
            <a:ext cx="2123896" cy="5112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5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12241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A je to. První sdělení už máme. Ještě důsledná kontrola – není nic hroznějšího, než pravopisné chyby na webové stránce </a:t>
            </a:r>
            <a:r>
              <a:rPr lang="cs-CZ" sz="2400" dirty="0" smtClean="0">
                <a:sym typeface="Wingdings" pitchFamily="2" charset="2"/>
              </a:rPr>
              <a:t> - to mějme vždy na mysli!</a:t>
            </a:r>
            <a:endParaRPr lang="cs-CZ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550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9442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A protože se chystá i další zajímavá akce  – upozorníme i na ní.</a:t>
            </a:r>
          </a:p>
          <a:p>
            <a:pPr marL="36576" indent="0">
              <a:buNone/>
            </a:pPr>
            <a:r>
              <a:rPr lang="cs-CZ" sz="2400" dirty="0" smtClean="0"/>
              <a:t>Přidáme další řádek do tabulky (VLOŽIT ŘÁDEK NAD) – můžeme i změnit ohraničení – jen vnitřní vodorovná – tím budou jednotlivé novinky oddělené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1" y="1844824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4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444208" y="969332"/>
            <a:ext cx="1656184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343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9442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Vypíšeme všechny potřebné informace, pět doplníme nějakým obrázkem ....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4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9442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Stránku uložíme – ZMĚNÍME PŮVODNÍ!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3923928" y="692696"/>
            <a:ext cx="1512168" cy="33843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48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9442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Uložíme všechny vložené kliparty eventuálně změněné obrázky do naší složky WEB (raději překontrolujeme, zda je cesta správná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03648" y="1340768"/>
            <a:ext cx="2376264" cy="2952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7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Nyní už jen pozvat hosty - třeba i nějakým doplňujícím letáčkem – a navnadit je, aby zavítali na náš web po akci, protože na něm budou výsledky, reportáž, fotografie nebo třeba i videodokument. Prostě to, na co si kdo z nás troufne</a:t>
            </a:r>
          </a:p>
          <a:p>
            <a:pPr algn="ctr"/>
            <a:r>
              <a:rPr lang="cs-CZ" sz="9600" dirty="0" smtClean="0">
                <a:sym typeface="Wingdings" pitchFamily="2" charset="2"/>
              </a:rPr>
              <a:t>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únor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vhodně doplní aktuální informace. Dbá na </a:t>
            </a:r>
            <a:r>
              <a:rPr lang="cs-CZ" sz="1400" dirty="0" err="1" smtClean="0"/>
              <a:t>obahovou</a:t>
            </a:r>
            <a:r>
              <a:rPr lang="cs-CZ" sz="1400" dirty="0" smtClean="0"/>
              <a:t> i grafickou stránku. Důsledně kontroluje </a:t>
            </a:r>
            <a:r>
              <a:rPr lang="cs-CZ" sz="1400" smtClean="0"/>
              <a:t>i pravopis.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Tvorba obsahu – aktuality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755576" y="332656"/>
            <a:ext cx="7200800" cy="6192688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cs-CZ" sz="2800" dirty="0" smtClean="0"/>
              <a:t>Naše stránky by měly přinášet kromě základních (a vlastně stálých) informací  - tedy např. spolužáci, rozvrh hodin, termíny schůzek kroužků či termíny zápasů atd.) i informace aktuální. </a:t>
            </a:r>
          </a:p>
          <a:p>
            <a:pPr marL="36576" indent="0">
              <a:buFont typeface="Wingdings 2"/>
              <a:buNone/>
            </a:pPr>
            <a:r>
              <a:rPr lang="cs-CZ" sz="2800" dirty="0" smtClean="0"/>
              <a:t>Ty můžeme buď nechávat a NAD ně (kdybychom přidávali pod, bylo by dost složité se propracovat k tomu aktuálnímu. Při otevření stránky by návštěvníkovi vždy padlo do oka už staré sdělení) připisovat další – pak naše stránky zároveň nahrazují jakousi kroniku a ke každé už proběhlé akci můžeme zpětně doplňovat hodnocení, postřehy nebo třeba i fotografie. </a:t>
            </a:r>
          </a:p>
        </p:txBody>
      </p:sp>
    </p:spTree>
    <p:extLst>
      <p:ext uri="{BB962C8B-B14F-4D97-AF65-F5344CB8AC3E}">
        <p14:creationId xmlns:p14="http://schemas.microsoft.com/office/powerpoint/2010/main" val="28293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755576" y="332656"/>
            <a:ext cx="7200800" cy="6192688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cs-CZ" sz="2800" dirty="0" smtClean="0"/>
              <a:t>Druhá možnost je, že straší informace odstraníme a na webu je vždy jen to nejaktuálnější sdělení.</a:t>
            </a:r>
          </a:p>
          <a:p>
            <a:pPr marL="36576" indent="0">
              <a:buFont typeface="Wingdings 2"/>
              <a:buNone/>
            </a:pPr>
            <a:r>
              <a:rPr lang="cs-CZ" sz="2800" dirty="0" smtClean="0"/>
              <a:t>Tato možnost je vhodná tehdy, když chceme, aby náš web byl opravdu jen informativní a velmi rychle </a:t>
            </a:r>
            <a:r>
              <a:rPr lang="cs-CZ" sz="2800" dirty="0" err="1" smtClean="0"/>
              <a:t>prostudovatelný</a:t>
            </a:r>
            <a:r>
              <a:rPr lang="cs-CZ" sz="2800" dirty="0" smtClean="0"/>
              <a:t>.</a:t>
            </a:r>
          </a:p>
          <a:p>
            <a:pPr marL="36576" indent="0">
              <a:buFont typeface="Wingdings 2"/>
              <a:buNone/>
            </a:pPr>
            <a:r>
              <a:rPr lang="cs-CZ" sz="2800" dirty="0" smtClean="0"/>
              <a:t>V našem případě bych ale preferovala starší zprávy ponechávat – alespoň po dobu jednoho školního roku. Podívat se v červnu na fotografie např. ze září může být velmi příjemné </a:t>
            </a:r>
            <a:r>
              <a:rPr lang="cs-CZ" sz="2800" dirty="0" smtClean="0">
                <a:sym typeface="Wingdings" pitchFamily="2" charset="2"/>
              </a:rPr>
              <a:t></a:t>
            </a:r>
          </a:p>
          <a:p>
            <a:pPr marL="36576" indent="0">
              <a:buFont typeface="Wingdings 2"/>
              <a:buNone/>
            </a:pPr>
            <a:r>
              <a:rPr lang="cs-CZ" sz="2800" dirty="0" smtClean="0">
                <a:sym typeface="Wingdings" pitchFamily="2" charset="2"/>
              </a:rPr>
              <a:t>Rozhodnutí je ale na Tobě!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806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7931224" cy="633670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A teď už do práce!</a:t>
            </a:r>
          </a:p>
          <a:p>
            <a:pPr marL="36576" indent="0">
              <a:buNone/>
            </a:pPr>
            <a:r>
              <a:rPr lang="cs-CZ" sz="2800" dirty="0" smtClean="0"/>
              <a:t>1. promyslíme obsah sdělení</a:t>
            </a:r>
          </a:p>
          <a:p>
            <a:pPr marL="36576" indent="0">
              <a:buNone/>
            </a:pPr>
            <a:r>
              <a:rPr lang="cs-CZ" sz="2800" dirty="0" smtClean="0"/>
              <a:t>2. rozvrhneme – nejedná se jen o to, co sdělujeme, ale také jak pěkně se na stránku dívá. Je známá věc, že když pohled našemu oku nelahodí, často takovou stránku opustíme dřív než jsme ji pročetli.</a:t>
            </a:r>
          </a:p>
          <a:p>
            <a:pPr marL="36576" indent="0">
              <a:buNone/>
            </a:pPr>
            <a:r>
              <a:rPr lang="cs-CZ" sz="2800" dirty="0" smtClean="0"/>
              <a:t>3. chceme-li použít obrázky, letáčky..... – nejprve si je uložíme do složky WEB</a:t>
            </a:r>
          </a:p>
          <a:p>
            <a:pPr marL="36576" indent="0">
              <a:buNone/>
            </a:pPr>
            <a:r>
              <a:rPr lang="cs-CZ" sz="2800" dirty="0" smtClean="0"/>
              <a:t>4. nezapomeneme na výhodnost využití vložení „neviditelné“ tabulky – tady tabulky bez ohraničení, která nám ale umožní obsah pěkně rozložit po celé stránce</a:t>
            </a:r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931224" cy="57606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Otevřeme stránku NOVINKY (někdo jí má možná pojmenovanou jinak – aktuality, u někoho se třeba jedná o stránku indexovou) v programu FrontPage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9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931224" cy="57606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Vložíme tabulku – zatím stačí o jedné buňce (můžeme kdykoliv snadno změnit)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30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79208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Tabulku zarovnáme na střed a upravíme (bez ohraničení)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792088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cs-CZ" sz="2400" dirty="0" smtClean="0"/>
              <a:t>A začínáme s formulováním sdělení. Je dobré využít zvýraznění některých pasáží – třeba podtržením, jiným typem písma apod.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2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429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233</TotalTime>
  <Words>659</Words>
  <Application>Microsoft Office PowerPoint</Application>
  <PresentationFormat>Předvádění na obrazovce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30</cp:revision>
  <dcterms:created xsi:type="dcterms:W3CDTF">2011-12-08T17:38:06Z</dcterms:created>
  <dcterms:modified xsi:type="dcterms:W3CDTF">2013-07-16T13:59:25Z</dcterms:modified>
</cp:coreProperties>
</file>