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60" r:id="rId6"/>
    <p:sldId id="263" r:id="rId7"/>
    <p:sldId id="262" r:id="rId8"/>
    <p:sldId id="271" r:id="rId9"/>
    <p:sldId id="276" r:id="rId10"/>
    <p:sldId id="278" r:id="rId11"/>
    <p:sldId id="272" r:id="rId12"/>
    <p:sldId id="273" r:id="rId13"/>
    <p:sldId id="274" r:id="rId14"/>
    <p:sldId id="275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ueboard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0" y="1700808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1062" y="4046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Máme-li hotovo, uložíme.</a:t>
            </a:r>
          </a:p>
          <a:p>
            <a:r>
              <a:rPr lang="cs-CZ" sz="2400" dirty="0" smtClean="0"/>
              <a:t>V náhledu si můžeme naší knihu prohlédnout a vyzkoušet.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55876" y="820162"/>
            <a:ext cx="468052" cy="19607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331640" y="1235661"/>
            <a:ext cx="1800200" cy="14012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977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Označíme vygenerovaný HTML kód – ten musíme vložit do naší stránky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1" y="1844824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Index (zvolit můžeme i jinou stránku – případně fórum přidáme do menu) otevřeme v programu FP. Vybereme vhodné umístění, můžeme třeba vložit i obrázek a ponecháme kurzor na místě, kde se má kniha zobrazovat</a:t>
            </a:r>
          </a:p>
          <a:p>
            <a:pPr algn="ctr"/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627784" y="1844824"/>
            <a:ext cx="2088232" cy="2088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Vybereme zobrazené HTML kódu a vložíme</a:t>
            </a:r>
          </a:p>
          <a:p>
            <a:pPr algn="ctr"/>
            <a:endParaRPr lang="cs-CZ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" y="1772816"/>
            <a:ext cx="8280000" cy="46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1187624" y="706924"/>
            <a:ext cx="4176464" cy="53143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5271" y="260648"/>
            <a:ext cx="8496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Přejdeme zpět do návrhu – a vidíme výsledek. Teď už jen samé příjemné vzkazy!</a:t>
            </a:r>
          </a:p>
          <a:p>
            <a:pPr algn="ctr"/>
            <a:endParaRPr lang="cs-CZ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" y="1772816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leden 2012 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využívá miniaplikací dosažitelných na webu </a:t>
            </a:r>
            <a:r>
              <a:rPr lang="cs-CZ" sz="1400" dirty="0" err="1" smtClean="0"/>
              <a:t>blueboard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Vkládáme </a:t>
            </a:r>
            <a:r>
              <a:rPr lang="cs-CZ" sz="3600" smtClean="0"/>
              <a:t>návštěvní knihu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768751" cy="57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148478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Napište nám vzkaz!</a:t>
            </a:r>
            <a:endParaRPr lang="cs-CZ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3177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Stále stejná stránka: </a:t>
            </a: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blueboard.cz</a:t>
            </a:r>
            <a:endParaRPr lang="cs-CZ" sz="2400" dirty="0" smtClean="0"/>
          </a:p>
          <a:p>
            <a:r>
              <a:rPr lang="cs-CZ" sz="2400" dirty="0" smtClean="0"/>
              <a:t>Účet už založený máme, takže se přihlásíme: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7" r="3947"/>
          <a:stretch/>
        </p:blipFill>
        <p:spPr bwMode="auto">
          <a:xfrm>
            <a:off x="395536" y="1268760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80184" y="619666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Dobře si zapamatuj </a:t>
            </a:r>
            <a:r>
              <a:rPr lang="cs-CZ" dirty="0" err="1" smtClean="0"/>
              <a:t>login</a:t>
            </a:r>
            <a:r>
              <a:rPr lang="cs-CZ" dirty="0" smtClean="0"/>
              <a:t> i heslo! Na tento web se budeme stále vracet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555776" y="1262768"/>
            <a:ext cx="2808312" cy="2886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5403" y="293747"/>
            <a:ext cx="857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Zvolíme záložku NÁVŠTĚVNÍ KNIHY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7" y="1772815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339752" y="836712"/>
            <a:ext cx="1224136" cy="223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399" y="351219"/>
            <a:ext cx="806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vytvoříme novou – název zcela libovolný (třeba 1) a začneme s jejím přizpůsobením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987824" y="1052736"/>
            <a:ext cx="2160240" cy="25202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4" y="1772816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Nejprve základní nastavení – tlačítka, </a:t>
            </a:r>
            <a:r>
              <a:rPr lang="cs-CZ" sz="2400" dirty="0" err="1" smtClean="0"/>
              <a:t>smajlíci</a:t>
            </a:r>
            <a:r>
              <a:rPr lang="cs-CZ" sz="2400" dirty="0" smtClean="0"/>
              <a:t>, počet záznamů……</a:t>
            </a:r>
            <a:endParaRPr lang="cs-CZ" sz="2400" dirty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2915816" y="689855"/>
            <a:ext cx="1512168" cy="2736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2" y="1628800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1062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Nastavení barev a vzhledu nám dá víc práce. Ale vyplatí se – chceme přeci, aby naše „Kniha hostů“ pěkně ladila s celým webem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771800" y="836712"/>
            <a:ext cx="1440160" cy="2160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2" y="1628800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1062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Pozor na pozadí! Mají-li naše stránky v pozadí obrázek, musíme přesně vyznačit cestu k němu – např.:</a:t>
            </a:r>
          </a:p>
          <a:p>
            <a:r>
              <a:rPr lang="cs-CZ" sz="2400" dirty="0" smtClean="0"/>
              <a:t>http://zsnova.ic.cz/background.jpg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771800" y="836712"/>
            <a:ext cx="2088232" cy="36724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452</TotalTime>
  <Words>293</Words>
  <Application>Microsoft Office PowerPoint</Application>
  <PresentationFormat>Předvádění na obrazovce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38</cp:revision>
  <dcterms:created xsi:type="dcterms:W3CDTF">2011-12-08T17:38:06Z</dcterms:created>
  <dcterms:modified xsi:type="dcterms:W3CDTF">2013-07-16T13:59:38Z</dcterms:modified>
</cp:coreProperties>
</file>