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57" r:id="rId4"/>
    <p:sldId id="260" r:id="rId5"/>
    <p:sldId id="263" r:id="rId6"/>
    <p:sldId id="262" r:id="rId7"/>
    <p:sldId id="271" r:id="rId8"/>
    <p:sldId id="272" r:id="rId9"/>
    <p:sldId id="273" r:id="rId10"/>
    <p:sldId id="275" r:id="rId11"/>
    <p:sldId id="274" r:id="rId12"/>
    <p:sldId id="270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728" autoAdjust="0"/>
  </p:normalViewPr>
  <p:slideViewPr>
    <p:cSldViewPr>
      <p:cViewPr varScale="1">
        <p:scale>
          <a:sx n="71" d="100"/>
          <a:sy n="71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247452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Tento vzdělávací materiál vznikl </a:t>
            </a:r>
            <a:br>
              <a:rPr lang="cs-CZ" sz="3600" dirty="0" smtClean="0"/>
            </a:br>
            <a:r>
              <a:rPr lang="cs-CZ" sz="3600" dirty="0" smtClean="0"/>
              <a:t>v rámci projektu EU – peníze školám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1078" y="4365104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7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05271" y="260648"/>
            <a:ext cx="8496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N</a:t>
            </a:r>
            <a:r>
              <a:rPr lang="cs-CZ" sz="2800" dirty="0" smtClean="0"/>
              <a:t>a vybrané stránce nejdříve kurzorem označíme vhodnou pozici</a:t>
            </a:r>
          </a:p>
          <a:p>
            <a:pPr algn="ctr"/>
            <a:endParaRPr lang="cs-CZ" sz="2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6840000" cy="51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3203848" y="1196752"/>
            <a:ext cx="1080120" cy="20882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4357568" y="3284984"/>
            <a:ext cx="0" cy="18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74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53200"/>
            <a:ext cx="6840000" cy="51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5271" y="260648"/>
            <a:ext cx="84969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Zobrazíme HTML kód a vložíme</a:t>
            </a:r>
          </a:p>
          <a:p>
            <a:pPr algn="ctr"/>
            <a:endParaRPr lang="cs-CZ" sz="2400" dirty="0" smtClean="0"/>
          </a:p>
        </p:txBody>
      </p:sp>
      <p:cxnSp>
        <p:nvCxnSpPr>
          <p:cNvPr id="3" name="Přímá spojnice se šipkou 2"/>
          <p:cNvCxnSpPr/>
          <p:nvPr/>
        </p:nvCxnSpPr>
        <p:spPr>
          <a:xfrm flipH="1">
            <a:off x="2627784" y="764704"/>
            <a:ext cx="2088232" cy="41764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1547664" y="697806"/>
            <a:ext cx="839013" cy="51794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25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27584" y="332656"/>
            <a:ext cx="6768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2800" dirty="0" smtClean="0">
                <a:solidFill>
                  <a:prstClr val="white"/>
                </a:solidFill>
              </a:rPr>
              <a:t>A výsledek? Můžete se dát do hlasování</a:t>
            </a:r>
            <a:endParaRPr lang="cs-CZ" sz="2800" dirty="0">
              <a:solidFill>
                <a:prstClr val="white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1894"/>
            <a:ext cx="6840000" cy="51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61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700808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Někdo snad pochyboval o výsledku ankety?</a:t>
            </a:r>
          </a:p>
          <a:p>
            <a:pPr algn="ctr"/>
            <a:r>
              <a:rPr lang="cs-CZ" sz="8000" dirty="0" smtClean="0">
                <a:sym typeface="Wingdings" pitchFamily="2" charset="2"/>
              </a:rPr>
              <a:t>  </a:t>
            </a:r>
          </a:p>
          <a:p>
            <a:pPr algn="ctr"/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236596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8313" y="620713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2000" dirty="0"/>
              <a:t>Název projektu : Objevujeme svět kolem nás</a:t>
            </a:r>
            <a:br>
              <a:rPr lang="cs-CZ" sz="2000" dirty="0"/>
            </a:br>
            <a:r>
              <a:rPr lang="cs-CZ" sz="2000" dirty="0" err="1"/>
              <a:t>Reg</a:t>
            </a:r>
            <a:r>
              <a:rPr lang="cs-CZ" sz="2000" dirty="0"/>
              <a:t>. číslo projektu: CZ.1.07/1.4.00/21.2040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288" y="2924175"/>
            <a:ext cx="7921625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Autor : Renata Smyčková, ZŠ a MŠ Nová, Ústí n. 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Období vytvoření výukového materiálu : </a:t>
            </a:r>
            <a:r>
              <a:rPr lang="cs-CZ" sz="1400" dirty="0" smtClean="0"/>
              <a:t>leden 2012 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Vzdělávací obor : </a:t>
            </a:r>
            <a:r>
              <a:rPr lang="cs-CZ" sz="1400" dirty="0" smtClean="0"/>
              <a:t>Informatika - </a:t>
            </a:r>
            <a:r>
              <a:rPr lang="cs-CZ" sz="1400" dirty="0"/>
              <a:t>9. ročník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Anotace: Prezentace </a:t>
            </a:r>
            <a:r>
              <a:rPr lang="cs-CZ" sz="1400" dirty="0" smtClean="0"/>
              <a:t>pomáhá při tvorbě jednoduchého webu třídy, sportovního kroužku, Školního parlamentu a školního časopisu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Očekávaný výstup: žák </a:t>
            </a:r>
            <a:r>
              <a:rPr lang="cs-CZ" sz="1400" dirty="0" smtClean="0"/>
              <a:t> využívá miniaplikací dosažitelných na webu </a:t>
            </a:r>
            <a:r>
              <a:rPr lang="cs-CZ" sz="1400" smtClean="0"/>
              <a:t>blueboard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Jazyk:  Čeština  </a:t>
            </a:r>
          </a:p>
          <a:p>
            <a:pPr>
              <a:spcBef>
                <a:spcPct val="50000"/>
              </a:spcBef>
            </a:pPr>
            <a:endParaRPr lang="cs-CZ" sz="1400" dirty="0"/>
          </a:p>
          <a:p>
            <a:pPr>
              <a:spcBef>
                <a:spcPct val="50000"/>
              </a:spcBef>
            </a:pPr>
            <a:endParaRPr lang="cs-CZ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6480048" cy="2301240"/>
          </a:xfrm>
        </p:spPr>
        <p:txBody>
          <a:bodyPr/>
          <a:lstStyle/>
          <a:p>
            <a:r>
              <a:rPr lang="cs-CZ" dirty="0" smtClean="0"/>
              <a:t>Tvorba webu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3933056"/>
            <a:ext cx="6480048" cy="17526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Ankety </a:t>
            </a:r>
            <a:r>
              <a:rPr lang="cs-CZ" sz="3600" dirty="0" smtClean="0">
                <a:sym typeface="Wingdings" pitchFamily="2" charset="2"/>
              </a:rPr>
              <a:t>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6169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064" y="1443195"/>
            <a:ext cx="3830547" cy="48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ný popisek 4"/>
          <p:cNvSpPr/>
          <p:nvPr/>
        </p:nvSpPr>
        <p:spPr>
          <a:xfrm rot="1395362">
            <a:off x="4977094" y="238394"/>
            <a:ext cx="3713134" cy="2290528"/>
          </a:xfrm>
          <a:prstGeom prst="wedgeEllipseCallout">
            <a:avLst/>
          </a:prstGeom>
          <a:noFill/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Jenže někdo má radši pejska.</a:t>
            </a:r>
          </a:p>
          <a:p>
            <a:pPr algn="ctr"/>
            <a:r>
              <a:rPr lang="cs-CZ" sz="2400" dirty="0" smtClean="0"/>
              <a:t>A co si myslí ostatní? Snadno zjistíš anketou!</a:t>
            </a:r>
            <a:endParaRPr lang="cs-CZ" sz="2400" dirty="0"/>
          </a:p>
        </p:txBody>
      </p:sp>
      <p:sp>
        <p:nvSpPr>
          <p:cNvPr id="18" name="Oválný popisek 17"/>
          <p:cNvSpPr/>
          <p:nvPr/>
        </p:nvSpPr>
        <p:spPr>
          <a:xfrm rot="20689908">
            <a:off x="441703" y="755683"/>
            <a:ext cx="3554470" cy="2410702"/>
          </a:xfrm>
          <a:prstGeom prst="wedgeEllipseCallout">
            <a:avLst>
              <a:gd name="adj1" fmla="val 4480"/>
              <a:gd name="adj2" fmla="val 71148"/>
            </a:avLst>
          </a:prstGeom>
          <a:noFill/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Nejlepší ze všech zvířátek je kočka. To ví přeci každý!!!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746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268760"/>
            <a:ext cx="6840000" cy="51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75403" y="293747"/>
            <a:ext cx="8573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Vracíme se na nám známý web blueboard.cz</a:t>
            </a:r>
          </a:p>
          <a:p>
            <a:r>
              <a:rPr lang="cs-CZ" sz="2400" dirty="0" smtClean="0"/>
              <a:t>Tentokrát zvolíme </a:t>
            </a:r>
            <a:r>
              <a:rPr lang="cs-CZ" sz="2400" smtClean="0"/>
              <a:t>záložku ANKETY</a:t>
            </a:r>
          </a:p>
          <a:p>
            <a:endParaRPr lang="cs-CZ" sz="2400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1979712" y="1124744"/>
            <a:ext cx="2280254" cy="15121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985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71600" y="476672"/>
            <a:ext cx="773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 vytvoříme – název zcela libovolný (třeba 1) a otevřeme</a:t>
            </a:r>
            <a:endParaRPr lang="cs-CZ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29886"/>
            <a:ext cx="6840000" cy="51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2699792" y="2564904"/>
            <a:ext cx="2880320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3491880" y="938337"/>
            <a:ext cx="2808312" cy="186774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2915816" y="938337"/>
            <a:ext cx="4752528" cy="220263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00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78" y="1268760"/>
            <a:ext cx="6840000" cy="51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5156" y="27206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Upravíme podle našeho vkusu: barva písma, pozadí, šířka, styl..</a:t>
            </a:r>
            <a:endParaRPr lang="cs-CZ" sz="2400" dirty="0"/>
          </a:p>
        </p:txBody>
      </p:sp>
      <p:cxnSp>
        <p:nvCxnSpPr>
          <p:cNvPr id="3" name="Přímá spojnice se šipkou 2"/>
          <p:cNvCxnSpPr/>
          <p:nvPr/>
        </p:nvCxnSpPr>
        <p:spPr>
          <a:xfrm flipH="1">
            <a:off x="5220072" y="773152"/>
            <a:ext cx="720080" cy="266942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5652120" y="687566"/>
            <a:ext cx="1368152" cy="31461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1043608" y="1103065"/>
            <a:ext cx="4896544" cy="362207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2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81958"/>
            <a:ext cx="6840000" cy="51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9552" y="40466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 vybrání všech možností nastavení uložíme</a:t>
            </a:r>
            <a:endParaRPr lang="cs-CZ" sz="2400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3419872" y="866329"/>
            <a:ext cx="2088232" cy="169857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3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2977" y="26064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Teď je řada na anketní otázku a možnosti odpovědí (jejich počet může být i vyšší – přidáme kliknutím na „+“ v nabídce</a:t>
            </a:r>
            <a:endParaRPr lang="cs-CZ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45" y="1196752"/>
            <a:ext cx="6840000" cy="51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H="1">
            <a:off x="2771800" y="1091645"/>
            <a:ext cx="2664296" cy="305743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58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9641"/>
            <a:ext cx="6840000" cy="51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5271" y="260648"/>
            <a:ext cx="84969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Nastavení uložíme a zkopírujeme HTML kód</a:t>
            </a:r>
          </a:p>
          <a:p>
            <a:pPr algn="ctr"/>
            <a:endParaRPr lang="cs-CZ" sz="2400" dirty="0" smtClean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2627784" y="706924"/>
            <a:ext cx="360040" cy="358617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>
            <a:off x="4247584" y="859324"/>
            <a:ext cx="2052608" cy="408184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5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461</TotalTime>
  <Words>220</Words>
  <Application>Microsoft Office PowerPoint</Application>
  <PresentationFormat>Předvádění na obrazovce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Technický</vt:lpstr>
      <vt:lpstr>Tento vzdělávací materiál vznikl  v rámci projektu EU – peníze školám</vt:lpstr>
      <vt:lpstr>Tvorba webu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webu</dc:title>
  <dc:creator>R. Smyčková</dc:creator>
  <cp:lastModifiedBy>R. Smyčková</cp:lastModifiedBy>
  <cp:revision>37</cp:revision>
  <dcterms:created xsi:type="dcterms:W3CDTF">2011-12-08T17:38:06Z</dcterms:created>
  <dcterms:modified xsi:type="dcterms:W3CDTF">2013-07-16T13:59:41Z</dcterms:modified>
</cp:coreProperties>
</file>