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80741"/>
            <a:ext cx="7441148" cy="540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15616" y="372855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8. </a:t>
            </a:r>
            <a:r>
              <a:rPr lang="cs-CZ" sz="2400" dirty="0" smtClean="0"/>
              <a:t>V sekci „upřesnit“ vyber efekty při přechodu myší</a:t>
            </a:r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059832" y="1412776"/>
            <a:ext cx="792088" cy="10801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8" y="1046638"/>
            <a:ext cx="7432258" cy="540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10168" y="338752"/>
            <a:ext cx="719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9</a:t>
            </a:r>
            <a:r>
              <a:rPr lang="cs-CZ" sz="2400" dirty="0" smtClean="0"/>
              <a:t>. (např. nakloněné písmo a změněná barva textu)</a:t>
            </a: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347864" y="888864"/>
            <a:ext cx="1178433" cy="2108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4408268" y="1046638"/>
            <a:ext cx="1747908" cy="2382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7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2813"/>
            <a:ext cx="7458992" cy="5400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51720" y="211728"/>
            <a:ext cx="4336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10</a:t>
            </a:r>
            <a:r>
              <a:rPr lang="cs-CZ" sz="2400" dirty="0" smtClean="0"/>
              <a:t>. A máš hotový základ </a:t>
            </a:r>
            <a:r>
              <a:rPr lang="cs-CZ" sz="4800" dirty="0" smtClean="0">
                <a:sym typeface="Wingdings" pitchFamily="2" charset="2"/>
              </a:rPr>
              <a:t>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3661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Teď už jen zbývá stránku uložit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cs-CZ" dirty="0" smtClean="0"/>
              <a:t>Ukládáme jí jako základ všech budoucích stránek – tedy: ULOŽIT JAKO:</a:t>
            </a:r>
          </a:p>
          <a:p>
            <a:r>
              <a:rPr lang="cs-CZ" dirty="0" smtClean="0"/>
              <a:t>index (tak se vždy MUSÍ jmenovat úvodní strana webu</a:t>
            </a:r>
          </a:p>
          <a:p>
            <a:r>
              <a:rPr lang="cs-CZ" dirty="0" smtClean="0"/>
              <a:t>další názvy stránek (bez háčků, čárek, mezer….!): např.: novinky, </a:t>
            </a:r>
            <a:r>
              <a:rPr lang="cs-CZ" dirty="0" err="1" smtClean="0"/>
              <a:t>spoluzaci</a:t>
            </a:r>
            <a:r>
              <a:rPr lang="cs-CZ" dirty="0" smtClean="0"/>
              <a:t>, rozvrh, galerie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772816"/>
            <a:ext cx="7776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Výsledkem dnešní lekce je tedy složka WEB obsahující</a:t>
            </a:r>
            <a:r>
              <a:rPr lang="cs-CZ" sz="3200" dirty="0"/>
              <a:t> pozadí, které stránky </a:t>
            </a:r>
            <a:r>
              <a:rPr lang="cs-CZ" sz="3200" dirty="0" smtClean="0"/>
              <a:t>používají a základy všech stránek budoucí webové prezentace.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58236" cy="55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říjen </a:t>
            </a:r>
            <a:r>
              <a:rPr lang="cs-CZ" sz="1400" dirty="0"/>
              <a:t>2011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</a:t>
            </a:r>
            <a:r>
              <a:rPr lang="cs-CZ" sz="1400" smtClean="0"/>
              <a:t>naformátuje základ webu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Začínáme – prvních 10 kroků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7931224" cy="5328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Promysli si strukturu svého budoucího webu – poznamenej si jména jednotlivých sekcí ( optimální počet 4 – 7)</a:t>
            </a:r>
          </a:p>
          <a:p>
            <a:r>
              <a:rPr lang="cs-CZ" dirty="0" smtClean="0"/>
              <a:t>Navrhni barevné schéma – vyber pozadí, pozadí textu, barvu textu, barvu hypertextových odkazů</a:t>
            </a:r>
          </a:p>
          <a:p>
            <a:r>
              <a:rPr lang="cs-CZ" dirty="0" smtClean="0"/>
              <a:t>Založ si složku „web“, do které si budeš ukládat vše, co má přijít na stránky – pozadí, fotografie….. POZOR – názvy nesmí obsahovat čárky, háčky, otazník, vykřičník….</a:t>
            </a:r>
          </a:p>
          <a:p>
            <a:r>
              <a:rPr lang="cs-CZ" dirty="0" smtClean="0"/>
              <a:t>Máš-li jasno, začínáme! 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456718" cy="468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62080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2</a:t>
            </a:r>
            <a:r>
              <a:rPr lang="cs-CZ" sz="2400" dirty="0" smtClean="0"/>
              <a:t>. Otevři prázdnou stránku programu pro snadnou tvorbu webové prezentace - </a:t>
            </a:r>
            <a:r>
              <a:rPr lang="cs-CZ" sz="2400" u="sng" dirty="0" smtClean="0"/>
              <a:t>Microsoft </a:t>
            </a:r>
            <a:r>
              <a:rPr lang="cs-CZ" sz="2400" u="sng" dirty="0" err="1" smtClean="0"/>
              <a:t>frontpage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97658"/>
            <a:ext cx="7488427" cy="540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14260" y="316580"/>
            <a:ext cx="4513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3</a:t>
            </a:r>
            <a:r>
              <a:rPr lang="cs-CZ" sz="2400" dirty="0" smtClean="0"/>
              <a:t>. Záložka FORMÁT - POZADÍ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1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7650"/>
            <a:ext cx="7476923" cy="540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260648"/>
            <a:ext cx="7672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4</a:t>
            </a:r>
            <a:r>
              <a:rPr lang="cs-CZ" sz="2400" dirty="0" smtClean="0"/>
              <a:t>. Obecné – pojmenuj stránky (např.: Naše třída ……)</a:t>
            </a:r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195736" y="1340768"/>
            <a:ext cx="792088" cy="13681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519714" y="295630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Naše třída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0" y="1265858"/>
            <a:ext cx="7441148" cy="540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160" y="195760"/>
            <a:ext cx="879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5</a:t>
            </a:r>
            <a:r>
              <a:rPr lang="cs-CZ" sz="2400" dirty="0" smtClean="0"/>
              <a:t>. Vyber pozadí (buď jednobarevné nebo ze své složky „web“!) </a:t>
            </a:r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563838" y="1556792"/>
            <a:ext cx="1106636" cy="12241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4211960" y="1062720"/>
            <a:ext cx="288032" cy="2798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508104" y="903646"/>
            <a:ext cx="2592288" cy="2597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0" y="1040542"/>
            <a:ext cx="7432258" cy="540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31640" y="33265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6.</a:t>
            </a:r>
            <a:endParaRPr lang="cs-CZ" sz="4000" dirty="0"/>
          </a:p>
        </p:txBody>
      </p:sp>
      <p:sp>
        <p:nvSpPr>
          <p:cNvPr id="4" name="Ovál 3"/>
          <p:cNvSpPr/>
          <p:nvPr/>
        </p:nvSpPr>
        <p:spPr>
          <a:xfrm>
            <a:off x="5364088" y="4077072"/>
            <a:ext cx="96914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5" y="1058906"/>
            <a:ext cx="7476923" cy="540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61440" y="332656"/>
            <a:ext cx="6532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7</a:t>
            </a:r>
            <a:r>
              <a:rPr lang="cs-CZ" sz="2400" dirty="0" smtClean="0"/>
              <a:t>. Vyber barvu textu a hypertextových odkazů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</TotalTime>
  <Words>327</Words>
  <Application>Microsoft Office PowerPoint</Application>
  <PresentationFormat>Předvádění na obrazovce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Technický</vt:lpstr>
      <vt:lpstr>Tento vzdělávací materiál vznikl  v rámci projektu EU – peníze školám</vt:lpstr>
      <vt:lpstr>Tvorba webu</vt:lpstr>
      <vt:lpstr>1.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Teď už jen zbývá stránku uložit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15</cp:revision>
  <dcterms:created xsi:type="dcterms:W3CDTF">2011-12-08T17:38:06Z</dcterms:created>
  <dcterms:modified xsi:type="dcterms:W3CDTF">2013-07-16T14:00:04Z</dcterms:modified>
</cp:coreProperties>
</file>