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58" r:id="rId4"/>
    <p:sldId id="260" r:id="rId5"/>
    <p:sldId id="271" r:id="rId6"/>
    <p:sldId id="272" r:id="rId7"/>
    <p:sldId id="263" r:id="rId8"/>
    <p:sldId id="262" r:id="rId9"/>
    <p:sldId id="273" r:id="rId10"/>
    <p:sldId id="274" r:id="rId11"/>
    <p:sldId id="275" r:id="rId12"/>
    <p:sldId id="276" r:id="rId13"/>
    <p:sldId id="277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 varScale="1">
        <p:scale>
          <a:sx n="71" d="100"/>
          <a:sy n="71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64230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 vybereme ten správný film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920000" cy="44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1835696" y="1268760"/>
            <a:ext cx="576064" cy="25202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9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920000" cy="445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08109" y="199859"/>
            <a:ext cx="8327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Video je nahrané. Teď už jen vložit do webové prezentace. Opět budeme pracovat v režimu kódu HTML. Klikneme na SDÍLET, pak na VLOŽIT 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1331640" y="1268760"/>
            <a:ext cx="2016224" cy="33123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347864" y="1400188"/>
            <a:ext cx="576064" cy="34689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48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9" y="1916832"/>
            <a:ext cx="7920000" cy="445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06022" y="199859"/>
            <a:ext cx="832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Upravíme požadovanou velikost prohlížeče a zkopírujeme vygenerovaný HTML kód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3419872" y="692696"/>
            <a:ext cx="1080120" cy="44644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2987824" y="1030856"/>
            <a:ext cx="720080" cy="31902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40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08109" y="430691"/>
            <a:ext cx="832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Ten vložíme do stránky  (to už jsme dělali mnohokrát) – a máme hotovo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39"/>
            <a:ext cx="7920000" cy="445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863428" y="3195642"/>
            <a:ext cx="144016" cy="72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: </a:t>
            </a:r>
            <a:r>
              <a:rPr lang="cs-CZ" sz="1400" dirty="0" smtClean="0"/>
              <a:t>květen 2012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</a:t>
            </a:r>
            <a:r>
              <a:rPr lang="cs-CZ" sz="1400" dirty="0" smtClean="0"/>
              <a:t>pomáhá při tvorbě jednoduchého filmu, jeho zveřejnění a vložení do webové prezentace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Očekávaný výstup: </a:t>
            </a:r>
            <a:r>
              <a:rPr lang="cs-CZ" sz="1400" dirty="0" smtClean="0"/>
              <a:t> žák  nahrává video na </a:t>
            </a:r>
            <a:r>
              <a:rPr lang="cs-CZ" sz="1400" dirty="0" err="1" smtClean="0"/>
              <a:t>youtube</a:t>
            </a:r>
            <a:r>
              <a:rPr lang="cs-CZ" sz="1400" dirty="0" smtClean="0"/>
              <a:t>, vkládá do </a:t>
            </a:r>
            <a:r>
              <a:rPr lang="cs-CZ" sz="1400" smtClean="0"/>
              <a:t>webových stránek.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Práce s filmem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149080"/>
            <a:ext cx="8136904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Zveřejnění filmu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223195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Jsme na úplném konci svého snažení. Film je hotov a my s ním chceme seznámit co nejširší veřejnost.</a:t>
            </a:r>
          </a:p>
          <a:p>
            <a:pPr algn="ctr"/>
            <a:r>
              <a:rPr lang="cs-CZ" sz="2400" dirty="0" smtClean="0"/>
              <a:t>Také ho chceme mít na svém webu.</a:t>
            </a:r>
          </a:p>
          <a:p>
            <a:pPr algn="ctr"/>
            <a:r>
              <a:rPr lang="cs-CZ" sz="2400" dirty="0" smtClean="0"/>
              <a:t>Jak na to?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589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2060848"/>
            <a:ext cx="7562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/>
              <a:t>Nejprve tedy musíme film zveřejnit – tedy nahrát do veřejného prostoru. Možností je dost – vybereme tu asi nejrozšířenější – </a:t>
            </a:r>
            <a:r>
              <a:rPr lang="cs-CZ" sz="2400" u="sng" dirty="0" err="1" smtClean="0"/>
              <a:t>youtube</a:t>
            </a:r>
            <a:r>
              <a:rPr lang="cs-CZ" sz="2400" dirty="0" smtClean="0"/>
              <a:t>.</a:t>
            </a:r>
          </a:p>
          <a:p>
            <a:pPr algn="just"/>
            <a:r>
              <a:rPr lang="cs-CZ" sz="2400" dirty="0" smtClean="0"/>
              <a:t>Nahrávání není žádný problém a nepřináší žádná rizika, respektovat však musíme pravidla – tedy obsah videa (každý snad dokáže posoudit, co je vhodné zveřejnit!) a autorská práva.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339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51520" y="47667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Prvním krokem je vytvoření vlastní ho účtu na </a:t>
            </a:r>
            <a:r>
              <a:rPr lang="cs-CZ" sz="2400" dirty="0" smtClean="0">
                <a:hlinkClick r:id="rId2"/>
              </a:rPr>
              <a:t>www.youtube.com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8" y="1844824"/>
            <a:ext cx="7920000" cy="445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5148064" y="1054237"/>
            <a:ext cx="1368152" cy="107861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4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25118" y="269416"/>
            <a:ext cx="793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Vyplňujeme pouze ty údaje, které jsou nezbytně nutné! Máte-li už svůj účet Google, není nutné zakládat další!</a:t>
            </a:r>
            <a:endParaRPr lang="cs-CZ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9253"/>
            <a:ext cx="7920000" cy="445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4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592572"/>
            <a:ext cx="8962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Přihlášení je už jednoduché: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22" y="1844824"/>
            <a:ext cx="7920000" cy="445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4355976" y="1054237"/>
            <a:ext cx="1584176" cy="31668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404664"/>
            <a:ext cx="844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Klikneme na  „Nahrát“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1"/>
            <a:ext cx="7920000" cy="44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4355536" y="866329"/>
            <a:ext cx="1584616" cy="11225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7" y="1844824"/>
            <a:ext cx="7920000" cy="44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08109" y="199859"/>
            <a:ext cx="832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Další krok: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1763688" y="661524"/>
            <a:ext cx="1512168" cy="406362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525</TotalTime>
  <Words>279</Words>
  <Application>Microsoft Office PowerPoint</Application>
  <PresentationFormat>Předvádění na obrazovce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Technický</vt:lpstr>
      <vt:lpstr>Tento vzdělávací materiál vznikl  v rámci projektu EU – peníze školám</vt:lpstr>
      <vt:lpstr>Práce s filmem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53</cp:revision>
  <dcterms:created xsi:type="dcterms:W3CDTF">2011-12-08T17:38:06Z</dcterms:created>
  <dcterms:modified xsi:type="dcterms:W3CDTF">2013-07-16T14:00:13Z</dcterms:modified>
</cp:coreProperties>
</file>