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8" r:id="rId4"/>
    <p:sldId id="260" r:id="rId5"/>
    <p:sldId id="271" r:id="rId6"/>
    <p:sldId id="272" r:id="rId7"/>
    <p:sldId id="263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8" r:id="rId18"/>
    <p:sldId id="26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>
        <p:scale>
          <a:sx n="100" d="100"/>
          <a:sy n="100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80643"/>
            <a:ext cx="8735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Část, kterou ve filmu mít nechceme odstraníme (hodíme do koše). Takto musíme pozorně projít všechen natočený materiál a ponechat jen ty záběry, které jsou kvalitní a navazují na sebe.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79" y="1769519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83568" y="965473"/>
            <a:ext cx="5688632" cy="30395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8109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Mezi jednotlivé sekvence vložíme přechody. Škála možností je veliká – stačí si vybrat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547664" y="764704"/>
            <a:ext cx="3600400" cy="1656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979712" y="2780928"/>
            <a:ext cx="360040" cy="15841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923928" y="2852936"/>
            <a:ext cx="214512" cy="15121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2420888"/>
            <a:ext cx="1440160" cy="1800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8109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propojení sekvencí přechody přistoupíme k vkládání titulků (do příslušného řádku)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899592" y="1030856"/>
            <a:ext cx="288032" cy="1606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1547664" y="1030856"/>
            <a:ext cx="1800200" cy="41263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8109" y="430691"/>
            <a:ext cx="832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Upravíme text a vložíme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61" y="1700808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50032"/>
            <a:ext cx="8735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Vložit můžeme i hudbu – ale pozor na autorská práva!</a:t>
            </a:r>
          </a:p>
          <a:p>
            <a:r>
              <a:rPr lang="cs-CZ" sz="2400" dirty="0" smtClean="0"/>
              <a:t>Nutné je také uvědomit si, že naše video má zvuk – je tedy nutné dbát na to, aby vložená hudba dělala pouze kulisu a nepřekrývala to podstatné. Hlasitost videa i hudby lze nastavit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475656" y="476672"/>
            <a:ext cx="1512168" cy="2952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1628056" y="2852936"/>
            <a:ext cx="207640" cy="33123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7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6" cy="52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50032"/>
            <a:ext cx="87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Hlasitost videa i hudby lze nastavit (Nástroje – změnit hlasitost) 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411760" y="611697"/>
            <a:ext cx="3168352" cy="6570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203848" y="548680"/>
            <a:ext cx="4392488" cy="1800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36" y="1700808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50032"/>
            <a:ext cx="8735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Posledním krokem je export videa. Můžeme zvolit z několika formátů, kvality. Záleží na tom, pro jaký účel video chceme použít. Pro nás je nejlepší formát MPEG-4, s jehož nahráním na </a:t>
            </a:r>
            <a:r>
              <a:rPr lang="cs-CZ" sz="2400" dirty="0" err="1" smtClean="0"/>
              <a:t>youtube</a:t>
            </a:r>
            <a:r>
              <a:rPr lang="cs-CZ" sz="2400" dirty="0" smtClean="0"/>
              <a:t> nebude problém.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331640" y="836712"/>
            <a:ext cx="1512168" cy="14401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907704" y="922391"/>
            <a:ext cx="792088" cy="15705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988840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Film se automaticky uložil do složky FILMY .</a:t>
            </a:r>
          </a:p>
          <a:p>
            <a:pPr algn="ctr"/>
            <a:r>
              <a:rPr lang="cs-CZ" sz="2800" dirty="0" smtClean="0"/>
              <a:t>A  z nás se stávají první návštěvníci </a:t>
            </a:r>
            <a:r>
              <a:rPr lang="cs-CZ" sz="2800" dirty="0" err="1" smtClean="0"/>
              <a:t>videoprodukce</a:t>
            </a:r>
            <a:endParaRPr lang="cs-CZ" sz="2800" dirty="0" smtClean="0"/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květen 2012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 filmu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</a:t>
            </a:r>
            <a:r>
              <a:rPr lang="cs-CZ" sz="1400" dirty="0" smtClean="0"/>
              <a:t> žák  vytvoří krátký dokument.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Práce s filmem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8136904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Film sestavený z videosekvencí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223195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Dnes své snažení završíme tím nejsložitějším.</a:t>
            </a:r>
          </a:p>
          <a:p>
            <a:pPr algn="ctr"/>
            <a:r>
              <a:rPr lang="cs-CZ" sz="2400" dirty="0" smtClean="0"/>
              <a:t>Na konci našeho tvoření by měl být krátký film, který vznikl podle předem vytvořeného scénáře.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2060848"/>
            <a:ext cx="7562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Ani profesionální filmaři nemají všechno hotové hned na první záběr. A my tuto tradici neporušíme </a:t>
            </a:r>
            <a:r>
              <a:rPr lang="cs-CZ" sz="2400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cs-CZ" sz="2400" dirty="0" smtClean="0">
                <a:sym typeface="Wingdings" pitchFamily="2" charset="2"/>
              </a:rPr>
              <a:t>Při natáčení je lepší každý záběr udělat raději víckrát a v závěru vybrat ten nejlepší záběr.</a:t>
            </a:r>
          </a:p>
          <a:p>
            <a:pPr algn="ctr"/>
            <a:r>
              <a:rPr lang="cs-CZ" sz="2400" dirty="0" smtClean="0">
                <a:sym typeface="Wingdings" pitchFamily="2" charset="2"/>
              </a:rPr>
              <a:t>Ale nic se nemá přehánět. Natočíme-li několik hodin, musíme počítat, že zpracování nám zabere spoustu času. Takže : VŠEHO S MÍROU!!!!!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40766" y="184482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zpracování filmu budeme používat program PINACLE STUDIO (v našem případě verzi 14).</a:t>
            </a:r>
          </a:p>
          <a:p>
            <a:r>
              <a:rPr lang="cs-CZ" sz="2400" dirty="0" smtClean="0"/>
              <a:t>Demo verzi si můžete stáhnout zdarma a pro jeho koupi se rozhodnout až po vyzkoušení.</a:t>
            </a:r>
          </a:p>
          <a:p>
            <a:r>
              <a:rPr lang="cs-CZ" sz="2400" dirty="0" smtClean="0"/>
              <a:t>Ve školním počítači však tento program máme – proto ho využijeme.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25118" y="269416"/>
            <a:ext cx="735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Nejprve musíme naše video importovat z videozařízení. K tomu slouží záložka IMPORT – a zvolíme příslušné zařízení (videokamera, foťák...)</a:t>
            </a:r>
            <a:endParaRPr lang="cs-CZ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5" y="1700808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1274" y="146136"/>
            <a:ext cx="8962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Pokud naše kamera vytvoří video ve formátu kompatibilním s programem (</a:t>
            </a:r>
            <a:r>
              <a:rPr lang="cs-CZ" sz="2400" dirty="0"/>
              <a:t>n</a:t>
            </a:r>
            <a:r>
              <a:rPr lang="cs-CZ" sz="2400" dirty="0" smtClean="0"/>
              <a:t>apř. MPG, MTS...), je mnohem jednodušší nejdříve nahraný materiál uložit do počítače a potom už vkládat video přímo ze složky.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547664" y="1273819"/>
            <a:ext cx="3960440" cy="100305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404664"/>
            <a:ext cx="844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 projektu vložíme jednotlivé klipy.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87" y="1412776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1824"/>
            <a:ext cx="6120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8109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náhledu vybereme sekvence, které chceme odstranit a provedeme střih (ikonka klapky)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699792" y="1030856"/>
            <a:ext cx="3600400" cy="2758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437</TotalTime>
  <Words>468</Words>
  <Application>Microsoft Office PowerPoint</Application>
  <PresentationFormat>Předvádění na obrazovce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Technický</vt:lpstr>
      <vt:lpstr>Tento vzdělávací materiál vznikl  v rámci projektu EU – peníze školám</vt:lpstr>
      <vt:lpstr>Práce s filmem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48</cp:revision>
  <dcterms:created xsi:type="dcterms:W3CDTF">2011-12-08T17:38:06Z</dcterms:created>
  <dcterms:modified xsi:type="dcterms:W3CDTF">2013-07-16T14:00:23Z</dcterms:modified>
</cp:coreProperties>
</file>