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8" r:id="rId4"/>
    <p:sldId id="260" r:id="rId5"/>
    <p:sldId id="271" r:id="rId6"/>
    <p:sldId id="272" r:id="rId7"/>
    <p:sldId id="263" r:id="rId8"/>
    <p:sldId id="262" r:id="rId9"/>
    <p:sldId id="273" r:id="rId10"/>
    <p:sldId id="274" r:id="rId11"/>
    <p:sldId id="275" r:id="rId12"/>
    <p:sldId id="276" r:id="rId13"/>
    <p:sldId id="27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>
        <p:scale>
          <a:sx n="70" d="100"/>
          <a:sy n="70" d="100"/>
        </p:scale>
        <p:origin x="-1332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8109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Zobrazíme-li náš projekt v modulu „časová osa“, můžeme upravovat délku titulků, náhledu fotografií......</a:t>
            </a:r>
          </a:p>
        </p:txBody>
      </p:sp>
    </p:spTree>
    <p:extLst>
      <p:ext uri="{BB962C8B-B14F-4D97-AF65-F5344CB8AC3E}">
        <p14:creationId xmlns:p14="http://schemas.microsoft.com/office/powerpoint/2010/main" val="39259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8109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Také můžeme vložit hudbu – nejprve importujeme zvukový soubor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196752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123728" y="764704"/>
            <a:ext cx="403244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8109" y="199859"/>
            <a:ext cx="832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 hudbu vložíme do zvukové stopy projektu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1835696" y="661524"/>
            <a:ext cx="3600400" cy="5143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8109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Tím je náš projekt v podstatě hotov. Teď už jen vytvořit film. K tomu poslouží volba „ULOŽIT FILM DO POČÍTAČE“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340768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1835697" y="908720"/>
            <a:ext cx="3168351" cy="2418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700808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Film se automaticky uložil do složky FILMY .</a:t>
            </a:r>
          </a:p>
          <a:p>
            <a:pPr algn="ctr"/>
            <a:r>
              <a:rPr lang="cs-CZ" sz="2800" dirty="0" smtClean="0"/>
              <a:t>A teď už jen tiše usednout a prohlédnout si výsledky své práce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únor 2012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 filmu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vytvoří krátký dokument.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Práce s filmem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8136904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Jednoduchý dokument složený z fotografií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223195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V minulých hodinách jsme nashromáždili dostatek materiálu pro vytvoření zajímavého dokumentu.</a:t>
            </a:r>
          </a:p>
          <a:p>
            <a:pPr algn="ctr"/>
            <a:r>
              <a:rPr lang="cs-CZ" sz="2400" dirty="0" smtClean="0"/>
              <a:t>Začneme tím jednodušším – film sestavíme z fotografií, komentářů a hudby.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2060848"/>
            <a:ext cx="7562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Než ale začneme skládat a komentovat fotografie, je nutné je upravit tak, aby byly opravdu co nejlepší.</a:t>
            </a:r>
          </a:p>
          <a:p>
            <a:pPr algn="ctr"/>
            <a:r>
              <a:rPr lang="cs-CZ" sz="2400" dirty="0" smtClean="0"/>
              <a:t>Provedeme ořez (ne vždycky se nám podařila naprosto bezchybná kompozice snímku) a u některých fotografií je nutné vylepšit i expozici (např. projasnit).</a:t>
            </a:r>
          </a:p>
          <a:p>
            <a:pPr algn="ctr"/>
            <a:r>
              <a:rPr lang="cs-CZ" sz="2400" dirty="0" smtClean="0"/>
              <a:t>To jsme ale už dělali. Jestli jste pozapomněli, podívejte se do prezentace 15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Fotografie jsou už upravené a my jdeme na věc. </a:t>
            </a:r>
          </a:p>
          <a:p>
            <a:r>
              <a:rPr lang="cs-CZ" sz="2400" dirty="0" smtClean="0"/>
              <a:t>Budeme pracovat s programem Windows </a:t>
            </a:r>
            <a:r>
              <a:rPr lang="cs-CZ" sz="2400" dirty="0" err="1" smtClean="0"/>
              <a:t>Movie</a:t>
            </a:r>
            <a:r>
              <a:rPr lang="cs-CZ" sz="2400" dirty="0" smtClean="0"/>
              <a:t> Maker, který máme všichni k dispozici. Začneme importem obrázků: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31" y="1418247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1979712" y="1388487"/>
            <a:ext cx="3600400" cy="1032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25118" y="269416"/>
            <a:ext cx="735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Obrázky přetáhneme do projektu. Přehlednější je použít zobrazení scénáře.</a:t>
            </a:r>
            <a:endParaRPr lang="cs-CZ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2771800" y="684914"/>
            <a:ext cx="1944216" cy="497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2123728" y="1100413"/>
            <a:ext cx="1224136" cy="4128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7254" y="442822"/>
            <a:ext cx="896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Všechny fotografie (podle našeho dobře promyšleného scénáře) už jsou v projektu a my začneme s titulky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6" y="1412776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1979712" y="1273819"/>
            <a:ext cx="3528392" cy="1723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404664"/>
            <a:ext cx="844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Vybírat je opět z čeho – snažme se, aby naše video působilo sourodým dojmem – někdy méně znamená více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6" y="1340768"/>
            <a:ext cx="6480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08109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Jsou-li titulky kompletní, můžeme začít s přechody videa – ty dodají našemu filmu na zábavnosti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80000" cy="518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2123728" y="615357"/>
            <a:ext cx="4896544" cy="2165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383</TotalTime>
  <Words>341</Words>
  <Application>Microsoft Office PowerPoint</Application>
  <PresentationFormat>Předvádění na obrazovce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Tento vzdělávací materiál vznikl  v rámci projektu EU – peníze školám</vt:lpstr>
      <vt:lpstr>Práce s filmem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41</cp:revision>
  <dcterms:created xsi:type="dcterms:W3CDTF">2011-12-08T17:38:06Z</dcterms:created>
  <dcterms:modified xsi:type="dcterms:W3CDTF">2013-07-16T14:00:26Z</dcterms:modified>
</cp:coreProperties>
</file>