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3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5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8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5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1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8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0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3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0D21E03-C791-47DF-BD78-5177D47577C0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DA35D4-AD9C-4BD2-9590-34D3B7601239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1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vložení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28800"/>
            <a:ext cx="8851371" cy="49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04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číselné řady s krokem 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56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číselné řady s krokem 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7452320" y="2564904"/>
            <a:ext cx="504056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36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číselné řady s krokem 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4643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1403648" y="4293096"/>
            <a:ext cx="504056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3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vložení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1" cy="486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56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číselné řady s krokem </a:t>
            </a:r>
            <a:r>
              <a:rPr lang="cs-CZ" dirty="0" smtClean="0"/>
              <a:t>5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7" y="1700808"/>
            <a:ext cx="8595342" cy="483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8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číselné řady s krokem </a:t>
            </a:r>
            <a:r>
              <a:rPr lang="cs-CZ" dirty="0" smtClean="0"/>
              <a:t>5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7452320" y="2564904"/>
            <a:ext cx="504056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81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číselné řady s krokem 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28800"/>
            <a:ext cx="8851371" cy="49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1547664" y="4869160"/>
            <a:ext cx="504056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 vložení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41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květen 2013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má za úkol naučit žáky tvořit lineární číselné řady v tabulkovém procesoru Excel 2010.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umí vytvořit lineární číselnou řadu, očíslovat seznamy atd.</a:t>
            </a:r>
          </a:p>
          <a:p>
            <a:r>
              <a:rPr lang="cs-CZ" b="1" dirty="0"/>
              <a:t>Obrazový zdroj : </a:t>
            </a:r>
            <a:r>
              <a:rPr lang="en-US" b="1" dirty="0"/>
              <a:t>Microsoft® Office 2010 Proofing Tools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43288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Tabulkový procesor – vytváření lineárních číselných řad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43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číselné řady s krokem 1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3140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>
            <a:off x="7308304" y="1844824"/>
            <a:ext cx="504056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11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číselné řady s krokem 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7452320" y="2564904"/>
            <a:ext cx="504056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6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číselné řady s krokem 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00808"/>
            <a:ext cx="8723357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vložení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9007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7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číselné řady s krokem 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7" y="1700808"/>
            <a:ext cx="8595342" cy="483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ový popisek 2"/>
          <p:cNvSpPr/>
          <p:nvPr/>
        </p:nvSpPr>
        <p:spPr>
          <a:xfrm>
            <a:off x="1475656" y="3429000"/>
            <a:ext cx="2016224" cy="1008112"/>
          </a:xfrm>
          <a:prstGeom prst="wedgeRectCallout">
            <a:avLst>
              <a:gd name="adj1" fmla="val -57708"/>
              <a:gd name="adj2" fmla="val 71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Určení směru a délky řady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16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číselné řady s krokem 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7452320" y="2564904"/>
            <a:ext cx="504056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67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číselné řady s krokem 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00808"/>
            <a:ext cx="8723357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40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172</Words>
  <Application>Microsoft Office PowerPoint</Application>
  <PresentationFormat>Předvádění na obrazovce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Vlnění</vt:lpstr>
      <vt:lpstr>1_Vlnění</vt:lpstr>
      <vt:lpstr>Tento vzdělávací materiál vznikl  v rámci projektu EU – peníze školám</vt:lpstr>
      <vt:lpstr>Tabulkový procesor – vytváření lineárních číselných řad</vt:lpstr>
      <vt:lpstr>Vytvoření číselné řady s krokem 1</vt:lpstr>
      <vt:lpstr>Vytvoření číselné řady s krokem 1</vt:lpstr>
      <vt:lpstr>Vytvoření číselné řady s krokem 1</vt:lpstr>
      <vt:lpstr>Výsledek vložení</vt:lpstr>
      <vt:lpstr>Vytvoření číselné řady s krokem 1</vt:lpstr>
      <vt:lpstr>Vytvoření číselné řady s krokem 1</vt:lpstr>
      <vt:lpstr>Vytvoření číselné řady s krokem 1</vt:lpstr>
      <vt:lpstr>Výsledek vložení</vt:lpstr>
      <vt:lpstr>Vytvoření číselné řady s krokem 1</vt:lpstr>
      <vt:lpstr>Vytvoření číselné řady s krokem 1</vt:lpstr>
      <vt:lpstr>Vytvoření číselné řady s krokem 1</vt:lpstr>
      <vt:lpstr>Výsledek vložení</vt:lpstr>
      <vt:lpstr>Vytvoření číselné řady s krokem 5</vt:lpstr>
      <vt:lpstr>Vytvoření číselné řady s krokem 5</vt:lpstr>
      <vt:lpstr>Vytvoření číselné řady s krokem 5</vt:lpstr>
      <vt:lpstr>Výsledek vložení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Tabulkový procesor – příklad 12</dc:title>
  <dc:creator>kolsma</dc:creator>
  <cp:lastModifiedBy>kolsma</cp:lastModifiedBy>
  <cp:revision>11</cp:revision>
  <dcterms:created xsi:type="dcterms:W3CDTF">2013-05-21T12:38:45Z</dcterms:created>
  <dcterms:modified xsi:type="dcterms:W3CDTF">2013-06-13T14:24:30Z</dcterms:modified>
</cp:coreProperties>
</file>