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Vytvoření řady z dat (pomocí menu)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34644"/>
            <a:ext cx="8712968" cy="49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7380312" y="2492896"/>
            <a:ext cx="432048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0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Vytvoření řady z dat (pomocí menu)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464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vložení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464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Vytvoření řady – pouze pracovní dny</a:t>
            </a:r>
            <a:endParaRPr lang="cs-CZ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34644"/>
            <a:ext cx="8712968" cy="49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380312" y="2492896"/>
            <a:ext cx="432048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Vytvoření řady – pouze pracovní dny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419872" y="3573016"/>
            <a:ext cx="432048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1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Vytvoření řady – pouze pracovní dny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11560" y="3573016"/>
            <a:ext cx="115212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8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Vytvoření řady – „ob jeden den“</a:t>
            </a:r>
            <a:endParaRPr lang="cs-CZ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34644"/>
            <a:ext cx="8712968" cy="49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380312" y="2492896"/>
            <a:ext cx="432048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řady – „ob jeden den“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483768" y="4043317"/>
            <a:ext cx="432048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vložení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květen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má za úkol seznámit žáky s tvorbou kalendářních číselných řad v tabulkovém procesoru Excel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umí vytvořit kalendářní číselnou řadu.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23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vytváření kalendářních číselných řad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6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Vytváření řad s názvy dnů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7156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1619672" y="2852936"/>
            <a:ext cx="1584176" cy="720080"/>
          </a:xfrm>
          <a:prstGeom prst="wedgeRoundRectCallout">
            <a:avLst>
              <a:gd name="adj1" fmla="val -85567"/>
              <a:gd name="adj2" fmla="val -300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Držet 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vložení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723355" cy="49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Vytváření řad </a:t>
            </a:r>
            <a:r>
              <a:rPr lang="cs-CZ" dirty="0" smtClean="0"/>
              <a:t>se zkratkami názvů </a:t>
            </a:r>
            <a:r>
              <a:rPr lang="cs-CZ" dirty="0"/>
              <a:t>dnů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14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1619672" y="2852936"/>
            <a:ext cx="1584176" cy="720080"/>
          </a:xfrm>
          <a:prstGeom prst="wedgeRoundRectCallout">
            <a:avLst>
              <a:gd name="adj1" fmla="val -85028"/>
              <a:gd name="adj2" fmla="val -37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Držet 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0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vložení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6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Vytvoření řady z dat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464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2195736" y="2924944"/>
            <a:ext cx="1584176" cy="720080"/>
          </a:xfrm>
          <a:prstGeom prst="wedgeRoundRectCallout">
            <a:avLst>
              <a:gd name="adj1" fmla="val -85028"/>
              <a:gd name="adj2" fmla="val -37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Držet levé tlačítko myši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4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vložení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6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Vytvoření řady z </a:t>
            </a:r>
            <a:r>
              <a:rPr lang="cs-CZ" dirty="0" smtClean="0"/>
              <a:t>dat (pomocí menu)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2195736" y="4005064"/>
            <a:ext cx="1584176" cy="720080"/>
          </a:xfrm>
          <a:prstGeom prst="wedgeRoundRectCallout">
            <a:avLst>
              <a:gd name="adj1" fmla="val -85028"/>
              <a:gd name="adj2" fmla="val -37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Určení směru a délky řady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2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184</Words>
  <Application>Microsoft Office PowerPoint</Application>
  <PresentationFormat>Předvádění na obrazovce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Vlnění</vt:lpstr>
      <vt:lpstr>1_Vlnění</vt:lpstr>
      <vt:lpstr>Tento vzdělávací materiál vznikl  v rámci projektu EU – peníze školám</vt:lpstr>
      <vt:lpstr>Tabulkový procesor – vytváření kalendářních číselných řad</vt:lpstr>
      <vt:lpstr>Vytváření řad s názvy dnů</vt:lpstr>
      <vt:lpstr>Výsledek vložení</vt:lpstr>
      <vt:lpstr>Vytváření řad se zkratkami názvů dnů</vt:lpstr>
      <vt:lpstr>Výsledek vložení</vt:lpstr>
      <vt:lpstr>Vytvoření řady z dat</vt:lpstr>
      <vt:lpstr>Výsledek vložení</vt:lpstr>
      <vt:lpstr>Vytvoření řady z dat (pomocí menu)</vt:lpstr>
      <vt:lpstr>Vytvoření řady z dat (pomocí menu)</vt:lpstr>
      <vt:lpstr>Vytvoření řady z dat (pomocí menu)</vt:lpstr>
      <vt:lpstr>Výsledek vložení</vt:lpstr>
      <vt:lpstr>Vytvoření řady – pouze pracovní dny</vt:lpstr>
      <vt:lpstr>Vytvoření řady – pouze pracovní dny</vt:lpstr>
      <vt:lpstr>Vytvoření řady – pouze pracovní dny</vt:lpstr>
      <vt:lpstr>Vytvoření řady – „ob jeden den“</vt:lpstr>
      <vt:lpstr>Vytvoření řady – „ob jeden den“</vt:lpstr>
      <vt:lpstr>Výsledek vložení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vytváření kalendářních číselných řad</dc:title>
  <dc:creator>kolsma</dc:creator>
  <cp:lastModifiedBy>kolsma</cp:lastModifiedBy>
  <cp:revision>8</cp:revision>
  <dcterms:created xsi:type="dcterms:W3CDTF">2013-05-24T12:39:26Z</dcterms:created>
  <dcterms:modified xsi:type="dcterms:W3CDTF">2013-06-13T14:24:15Z</dcterms:modified>
</cp:coreProperties>
</file>