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91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0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6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73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83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17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31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2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92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78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7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4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3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9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3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16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0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0D21E03-C791-47DF-BD78-5177D47577C0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DA35D4-AD9C-4BD2-9590-34D3B7601239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5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Tabulkový procesor – vytváření geometrických číselných 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0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číselné řady s krokem 5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3140"/>
            <a:ext cx="8640960" cy="486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4"/>
          <p:cNvSpPr/>
          <p:nvPr/>
        </p:nvSpPr>
        <p:spPr>
          <a:xfrm>
            <a:off x="7308304" y="1844824"/>
            <a:ext cx="504056" cy="2160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9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číselné řady s krokem 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17" y="1700808"/>
            <a:ext cx="8723357" cy="490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68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vložení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66147"/>
            <a:ext cx="8784976" cy="4941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91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květen 2013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8.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má za úkol seznámit žáky s tvorbou geometrických číselných řad v tabulkovém procesoru Excel 2010.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umí vytvořit geometrickou číselnou řadu</a:t>
            </a:r>
            <a:r>
              <a:rPr lang="cs-CZ" b="1" dirty="0"/>
              <a:t> </a:t>
            </a:r>
            <a:r>
              <a:rPr lang="cs-CZ" b="1" dirty="0" smtClean="0"/>
              <a:t>a zná postup jejího vzniku</a:t>
            </a:r>
          </a:p>
          <a:p>
            <a:r>
              <a:rPr lang="cs-CZ" b="1" dirty="0"/>
              <a:t>Obrazový zdroj : </a:t>
            </a:r>
            <a:r>
              <a:rPr lang="en-US" b="1" dirty="0"/>
              <a:t>Microsoft® Office 2010 Proofing Tools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79523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102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Vlnění</vt:lpstr>
      <vt:lpstr>1_Vlnění</vt:lpstr>
      <vt:lpstr>Tento vzdělávací materiál vznikl  v rámci projektu EU – peníze školám</vt:lpstr>
      <vt:lpstr>Tabulkový procesor – vytváření geometrických číselných řad</vt:lpstr>
      <vt:lpstr>Vytvoření číselné řady s krokem 5</vt:lpstr>
      <vt:lpstr>Vytvoření číselné řady s krokem 5</vt:lpstr>
      <vt:lpstr>Výsledek vložení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Tabulkový procesor – vytváření geometrických číselných řad</dc:title>
  <dc:creator>kolsma</dc:creator>
  <cp:lastModifiedBy>kolsma</cp:lastModifiedBy>
  <cp:revision>6</cp:revision>
  <dcterms:created xsi:type="dcterms:W3CDTF">2013-05-24T11:57:05Z</dcterms:created>
  <dcterms:modified xsi:type="dcterms:W3CDTF">2013-06-13T14:24:02Z</dcterms:modified>
</cp:coreProperties>
</file>