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0" r:id="rId3"/>
    <p:sldId id="257" r:id="rId4"/>
    <p:sldId id="258" r:id="rId5"/>
    <p:sldId id="259" r:id="rId6"/>
    <p:sldId id="260" r:id="rId7"/>
    <p:sldId id="267" r:id="rId8"/>
    <p:sldId id="268" r:id="rId9"/>
    <p:sldId id="261" r:id="rId10"/>
    <p:sldId id="264" r:id="rId11"/>
    <p:sldId id="262" r:id="rId12"/>
    <p:sldId id="265" r:id="rId13"/>
    <p:sldId id="263" r:id="rId14"/>
    <p:sldId id="266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0925-3E9C-4D70-92B1-61CB3956ACB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CDAA-5A20-428A-AE90-7673535B39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0925-3E9C-4D70-92B1-61CB3956ACB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CDAA-5A20-428A-AE90-7673535B39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0925-3E9C-4D70-92B1-61CB3956ACB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CDAA-5A20-428A-AE90-7673535B3923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0925-3E9C-4D70-92B1-61CB3956ACB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CDAA-5A20-428A-AE90-7673535B392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0925-3E9C-4D70-92B1-61CB3956ACB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CDAA-5A20-428A-AE90-7673535B39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0925-3E9C-4D70-92B1-61CB3956ACB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CDAA-5A20-428A-AE90-7673535B392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0925-3E9C-4D70-92B1-61CB3956ACB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CDAA-5A20-428A-AE90-7673535B39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0925-3E9C-4D70-92B1-61CB3956ACB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CDAA-5A20-428A-AE90-7673535B39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0925-3E9C-4D70-92B1-61CB3956ACB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CDAA-5A20-428A-AE90-7673535B39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0925-3E9C-4D70-92B1-61CB3956ACB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CDAA-5A20-428A-AE90-7673535B3923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0925-3E9C-4D70-92B1-61CB3956ACB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CDAA-5A20-428A-AE90-7673535B392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5860925-3E9C-4D70-92B1-61CB3956ACB3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3ACDAA-5A20-428A-AE90-7673535B392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so.cz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Označení dat pro tvorbu grafu </a:t>
            </a:r>
            <a:r>
              <a:rPr lang="cs-CZ" dirty="0" smtClean="0"/>
              <a:t>„Hrubá mzda“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14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9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 „Hrubá </a:t>
            </a:r>
            <a:r>
              <a:rPr lang="cs-CZ" dirty="0"/>
              <a:t>mzda“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4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1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Označení dat pro tvorbu grafu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„Míra nezaměstnaných“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4643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6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 </a:t>
            </a:r>
            <a:r>
              <a:rPr lang="cs-CZ" dirty="0"/>
              <a:t>„Míra nezaměstnaných“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1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duben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</a:t>
            </a:r>
            <a:r>
              <a:rPr lang="cs-CZ" b="1" dirty="0" smtClean="0"/>
              <a:t>Na základě této p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rezentace žáci vypracovávají tabulky a grafy v tabulkovém procesoru Excel.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Očekávaný výstup :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Žák samostatně tvoří tabulky a vkládá grafy do tabulkového procesoru.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8390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Tabulkový procesor – příklad </a:t>
            </a:r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3556001"/>
            <a:ext cx="7272808" cy="14732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Zpracujte tabulku údajů získaných z internetových stránek Českého statistického úřadu. </a:t>
            </a:r>
          </a:p>
          <a:p>
            <a:r>
              <a:rPr lang="cs-CZ" dirty="0" smtClean="0"/>
              <a:t>Ze stránek </a:t>
            </a:r>
            <a:r>
              <a:rPr lang="cs-CZ" dirty="0" smtClean="0">
                <a:hlinkClick r:id="rId2"/>
              </a:rPr>
              <a:t>www.czso.cz</a:t>
            </a:r>
            <a:r>
              <a:rPr lang="cs-CZ" dirty="0" smtClean="0"/>
              <a:t> zjistěte pro každý kraj České republiky následující údaje: </a:t>
            </a:r>
          </a:p>
          <a:p>
            <a:r>
              <a:rPr lang="cs-CZ" dirty="0" smtClean="0"/>
              <a:t>počet obyvatel, hrubou mzdu a podíl nezaměstnaných.</a:t>
            </a:r>
          </a:p>
          <a:p>
            <a:r>
              <a:rPr lang="cs-CZ" dirty="0" smtClean="0"/>
              <a:t>Veškeré zjištěné údaje vložte do výsečových grafů.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2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Stránky Českého statistického úřadu (www.czso.cz)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7" y="1628800"/>
            <a:ext cx="8723357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0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Výběr regionálních údajů </a:t>
            </a:r>
            <a:br>
              <a:rPr lang="cs-CZ" dirty="0" smtClean="0"/>
            </a:br>
            <a:r>
              <a:rPr lang="cs-CZ" dirty="0" smtClean="0"/>
              <a:t>(volba kraje)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2051720" y="4509120"/>
            <a:ext cx="1800200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491880" y="4509120"/>
            <a:ext cx="1800200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4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Vyplněná tabulka údajů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6792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přesunutí grafu na jiný list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7156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6804248" y="3501008"/>
            <a:ext cx="1728192" cy="1080120"/>
          </a:xfrm>
          <a:prstGeom prst="wedgeRoundRectCallout">
            <a:avLst>
              <a:gd name="adj1" fmla="val -74238"/>
              <a:gd name="adj2" fmla="val 379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Pravé tlačítko na grafu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5652120" y="4581128"/>
            <a:ext cx="792088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2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6804248" y="3789040"/>
            <a:ext cx="792088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7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Označení dat pro tvorbu grafu „Počet obyvatel“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14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 </a:t>
            </a:r>
            <a:r>
              <a:rPr lang="cs-CZ" dirty="0"/>
              <a:t>„Počet obyvatel“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7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</TotalTime>
  <Words>184</Words>
  <Application>Microsoft Office PowerPoint</Application>
  <PresentationFormat>Předvádění na obrazovce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Vlnění</vt:lpstr>
      <vt:lpstr>1_Vlnění</vt:lpstr>
      <vt:lpstr>Tento vzdělávací materiál vznikl  v rámci projektu EU – peníze školám</vt:lpstr>
      <vt:lpstr>Tabulkový procesor – příklad 9</vt:lpstr>
      <vt:lpstr>Stránky Českého statistického úřadu (www.czso.cz)</vt:lpstr>
      <vt:lpstr>Výběr regionálních údajů  (volba kraje)</vt:lpstr>
      <vt:lpstr>Vyplněná tabulka údajů</vt:lpstr>
      <vt:lpstr>Postup přesunutí grafu na jiný list</vt:lpstr>
      <vt:lpstr>Prezentace aplikace PowerPoint</vt:lpstr>
      <vt:lpstr>Označení dat pro tvorbu grafu „Počet obyvatel“</vt:lpstr>
      <vt:lpstr>Graf „Počet obyvatel“</vt:lpstr>
      <vt:lpstr>Označení dat pro tvorbu grafu „Hrubá mzda“</vt:lpstr>
      <vt:lpstr>Graf „Hrubá mzda“</vt:lpstr>
      <vt:lpstr>Označení dat pro tvorbu grafu  „Míra nezaměstnaných“</vt:lpstr>
      <vt:lpstr>Graf „Míra nezaměstnaných“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příklad 9</dc:title>
  <dc:creator>kolsma</dc:creator>
  <cp:lastModifiedBy>kolsma</cp:lastModifiedBy>
  <cp:revision>11</cp:revision>
  <dcterms:created xsi:type="dcterms:W3CDTF">2013-04-25T09:29:13Z</dcterms:created>
  <dcterms:modified xsi:type="dcterms:W3CDTF">2013-06-13T14:22:22Z</dcterms:modified>
</cp:coreProperties>
</file>