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22B6D27-A8DD-4484-83F5-18B2E53B1A94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2C6BC-EE24-4840-8E63-9FB41035C4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Tabulkový procesor – příklad 8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556001"/>
            <a:ext cx="7272808" cy="1473200"/>
          </a:xfrm>
        </p:spPr>
        <p:txBody>
          <a:bodyPr>
            <a:normAutofit/>
          </a:bodyPr>
          <a:lstStyle/>
          <a:p>
            <a:r>
              <a:rPr lang="cs-CZ" dirty="0" smtClean="0"/>
              <a:t>Zpracujte  následující tři příklady, které mají za úkol procvičení vzorců v tabulkovém procesoru.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02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Výpočet obvodu a obsahu rovinných obrazců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36" y="1666820"/>
            <a:ext cx="8851371" cy="4978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4134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Násobení a dělení mocnin </a:t>
            </a:r>
            <a:br>
              <a:rPr lang="cs-CZ" dirty="0" smtClean="0"/>
            </a:br>
            <a:r>
              <a:rPr lang="cs-CZ" dirty="0" smtClean="0"/>
              <a:t>(například 2</a:t>
            </a:r>
            <a:r>
              <a:rPr lang="cs-CZ" baseline="30000" dirty="0" smtClean="0"/>
              <a:t>5</a:t>
            </a:r>
            <a:r>
              <a:rPr lang="cs-CZ" dirty="0" smtClean="0"/>
              <a:t> x 2</a:t>
            </a:r>
            <a:r>
              <a:rPr lang="cs-CZ" baseline="30000" dirty="0" smtClean="0"/>
              <a:t>6</a:t>
            </a:r>
            <a:r>
              <a:rPr lang="cs-CZ" dirty="0" smtClean="0"/>
              <a:t> nebo 3</a:t>
            </a:r>
            <a:r>
              <a:rPr lang="cs-CZ" baseline="30000" dirty="0" smtClean="0"/>
              <a:t>8</a:t>
            </a:r>
            <a:r>
              <a:rPr lang="cs-CZ" dirty="0" smtClean="0"/>
              <a:t> : 3</a:t>
            </a:r>
            <a:r>
              <a:rPr lang="cs-CZ" baseline="30000" dirty="0" smtClean="0"/>
              <a:t>3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628800"/>
            <a:ext cx="8851371" cy="4978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10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Leasing automobilu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5642"/>
            <a:ext cx="8856984" cy="498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334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duben 2013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8.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</a:t>
            </a:r>
            <a:r>
              <a:rPr lang="cs-CZ" b="1" dirty="0" smtClean="0"/>
              <a:t>Na základě této p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rezentace žáci procvičují používání vzorců a funkcí v tabulkovém procesoru.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Očekávaný výstup :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Žák zná základní principy vkládání vzorců a funkcí v tabulkovém procesoru.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b="1" dirty="0" smtClean="0"/>
              <a:t>Obrazový </a:t>
            </a:r>
            <a:r>
              <a:rPr lang="cs-CZ" b="1" dirty="0"/>
              <a:t>zdroj : </a:t>
            </a:r>
            <a:r>
              <a:rPr lang="en-US" b="1" dirty="0"/>
              <a:t>Microsoft® Office 2010 Proofing Tools</a:t>
            </a:r>
          </a:p>
          <a:p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67468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</TotalTime>
  <Words>111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Vlnění</vt:lpstr>
      <vt:lpstr>Tento vzdělávací materiál vznikl  v rámci projektu EU – peníze školám</vt:lpstr>
      <vt:lpstr>Tabulkový procesor – příklad 8</vt:lpstr>
      <vt:lpstr>Výpočet obvodu a obsahu rovinných obrazců</vt:lpstr>
      <vt:lpstr>Násobení a dělení mocnin  (například 25 x 26 nebo 38 : 33)</vt:lpstr>
      <vt:lpstr>Leasing automobilu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Tabulkový procesor – příklad 7</dc:title>
  <dc:creator>kolsma</dc:creator>
  <cp:lastModifiedBy>kolsma</cp:lastModifiedBy>
  <cp:revision>3</cp:revision>
  <dcterms:created xsi:type="dcterms:W3CDTF">2013-04-25T08:44:24Z</dcterms:created>
  <dcterms:modified xsi:type="dcterms:W3CDTF">2013-06-13T14:21:56Z</dcterms:modified>
</cp:coreProperties>
</file>