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85FD-9CFA-4F82-A441-16B5B21575C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D2D8-548A-481A-91DC-410FD944480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85FD-9CFA-4F82-A441-16B5B21575C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D2D8-548A-481A-91DC-410FD944480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85FD-9CFA-4F82-A441-16B5B21575C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D2D8-548A-481A-91DC-410FD9444808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85FD-9CFA-4F82-A441-16B5B21575C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D2D8-548A-481A-91DC-410FD944480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85FD-9CFA-4F82-A441-16B5B21575C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D2D8-548A-481A-91DC-410FD944480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85FD-9CFA-4F82-A441-16B5B21575C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D2D8-548A-481A-91DC-410FD944480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85FD-9CFA-4F82-A441-16B5B21575C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D2D8-548A-481A-91DC-410FD944480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85FD-9CFA-4F82-A441-16B5B21575C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D2D8-548A-481A-91DC-410FD944480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85FD-9CFA-4F82-A441-16B5B21575C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D2D8-548A-481A-91DC-410FD944480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85FD-9CFA-4F82-A441-16B5B21575C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D2D8-548A-481A-91DC-410FD9444808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85FD-9CFA-4F82-A441-16B5B21575C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D2D8-548A-481A-91DC-410FD9444808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0B985FD-9CFA-4F82-A441-16B5B21575C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FD7D2D8-548A-481A-91DC-410FD9444808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Tabulkový procesor – příklad </a:t>
            </a:r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3556001"/>
            <a:ext cx="7272808" cy="14732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Zpracujte  tabulku vývoje počtu žáků na Základní škole a Mateřské škole Nová od školního roku 1996/1997 do školního roku 2012/2013. Vypočítejte průměrný počet žáků ve třídě v jednotlivých školních rocích. </a:t>
            </a:r>
          </a:p>
          <a:p>
            <a:r>
              <a:rPr lang="cs-CZ" dirty="0" smtClean="0"/>
              <a:t>Dále zjistěte:</a:t>
            </a:r>
          </a:p>
          <a:p>
            <a:pPr marL="342900" indent="-342900" algn="l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nejmenší a největší počet žáků na škole v tomto období</a:t>
            </a:r>
          </a:p>
          <a:p>
            <a:pPr marL="342900" indent="-342900" algn="l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nejmenší a největší počet tříd na škole</a:t>
            </a:r>
          </a:p>
          <a:p>
            <a:pPr marL="342900" indent="-342900" algn="l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nejmenší a největší průměrný počet žáků ve třídách v tomto období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594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Vytvořte tabulku dle předlohy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28800"/>
            <a:ext cx="8851371" cy="49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18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Vypočítejte průměrný počet žáků ve třídě v jednotlivých školních rocích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6" y="1696099"/>
            <a:ext cx="8723357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7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 výpočtu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Nastavte funkce minimum a maximum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0" y="1658274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3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Výsledné řešení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00808"/>
            <a:ext cx="8851371" cy="49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08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Sestavte graf vývoje počtu žáků na škole a graf vývoje průměrného počtu žáků ve třídách.</a:t>
            </a:r>
            <a:endParaRPr lang="cs-CZ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628800"/>
            <a:ext cx="8851371" cy="49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73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duben 2013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</a:t>
            </a:r>
            <a:r>
              <a:rPr lang="cs-CZ" b="1" dirty="0" smtClean="0"/>
              <a:t>Na základě této p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rezentace žáci procvičují používání vzorců, funkcí a vkládání grafů v tabulkovém procesoru.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Očekávaný výstup :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Žák zná základní principy vkládání vzorců a grafů v tabulkovém procesoru.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en-US" b="1" dirty="0"/>
              <a:t>Microsoft® Office 2010 Proofing Tools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6084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94</TotalTime>
  <Words>189</Words>
  <Application>Microsoft Office PowerPoint</Application>
  <PresentationFormat>Předvádění na obrazovce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Vlnění</vt:lpstr>
      <vt:lpstr>1_Vlnění</vt:lpstr>
      <vt:lpstr>Tento vzdělávací materiál vznikl  v rámci projektu EU – peníze školám</vt:lpstr>
      <vt:lpstr>Tabulkový procesor – příklad 7</vt:lpstr>
      <vt:lpstr>Vytvořte tabulku dle předlohy</vt:lpstr>
      <vt:lpstr>Vypočítejte průměrný počet žáků ve třídě v jednotlivých školních rocích</vt:lpstr>
      <vt:lpstr>Výsledek výpočtu</vt:lpstr>
      <vt:lpstr>Nastavte funkce minimum a maximum</vt:lpstr>
      <vt:lpstr>Výsledné řešení</vt:lpstr>
      <vt:lpstr>Sestavte graf vývoje počtu žáků na škole a graf vývoje průměrného počtu žáků ve třídách.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Tabulkový procesor – příklad 5</dc:title>
  <dc:creator>kolsma</dc:creator>
  <cp:lastModifiedBy>kolsma</cp:lastModifiedBy>
  <cp:revision>8</cp:revision>
  <dcterms:created xsi:type="dcterms:W3CDTF">2013-04-24T07:36:25Z</dcterms:created>
  <dcterms:modified xsi:type="dcterms:W3CDTF">2013-06-13T14:21:34Z</dcterms:modified>
</cp:coreProperties>
</file>