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3554-FFA8-4389-81F4-C041DA135019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9612-84A3-4D1C-BD2D-BB3F61BC00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3554-FFA8-4389-81F4-C041DA135019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9612-84A3-4D1C-BD2D-BB3F61BC00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3554-FFA8-4389-81F4-C041DA135019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9612-84A3-4D1C-BD2D-BB3F61BC008A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3554-FFA8-4389-81F4-C041DA135019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9612-84A3-4D1C-BD2D-BB3F61BC008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3554-FFA8-4389-81F4-C041DA135019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9612-84A3-4D1C-BD2D-BB3F61BC00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3554-FFA8-4389-81F4-C041DA135019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9612-84A3-4D1C-BD2D-BB3F61BC008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3554-FFA8-4389-81F4-C041DA135019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9612-84A3-4D1C-BD2D-BB3F61BC00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3554-FFA8-4389-81F4-C041DA135019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9612-84A3-4D1C-BD2D-BB3F61BC00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3554-FFA8-4389-81F4-C041DA135019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9612-84A3-4D1C-BD2D-BB3F61BC00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3554-FFA8-4389-81F4-C041DA135019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9612-84A3-4D1C-BD2D-BB3F61BC008A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3554-FFA8-4389-81F4-C041DA135019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9612-84A3-4D1C-BD2D-BB3F61BC008A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1D53554-FFA8-4389-81F4-C041DA135019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F2E9612-84A3-4D1C-BD2D-BB3F61BC008A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Tabulkový procesor – příklad </a:t>
            </a:r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3556001"/>
            <a:ext cx="7272808" cy="1473200"/>
          </a:xfrm>
        </p:spPr>
        <p:txBody>
          <a:bodyPr>
            <a:normAutofit/>
          </a:bodyPr>
          <a:lstStyle/>
          <a:p>
            <a:r>
              <a:rPr lang="cs-CZ" dirty="0" smtClean="0"/>
              <a:t>Zpracujte  graf vývoje venkovních teplot z naměřených hodnot. </a:t>
            </a:r>
            <a:r>
              <a:rPr lang="cs-CZ" dirty="0"/>
              <a:t>P</a:t>
            </a:r>
            <a:r>
              <a:rPr lang="cs-CZ" dirty="0" smtClean="0"/>
              <a:t>ro vyhodnocení těchto hodnot použijte funkce „průměr, maximum a minimum“.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762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Vypracujte následující tabulku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5559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36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Nastavte u čísel °C pomocí </a:t>
            </a:r>
            <a:br>
              <a:rPr lang="cs-CZ" dirty="0" smtClean="0"/>
            </a:br>
            <a:r>
              <a:rPr lang="cs-CZ" dirty="0" smtClean="0"/>
              <a:t>formátu buněk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814770" cy="495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91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Postupně nastavte funkce minimum, maximum a průměr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5558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3059832" y="3789040"/>
            <a:ext cx="648072" cy="6480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54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Vložte graf (spojnicový se značkami)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5559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2051720" y="2348880"/>
            <a:ext cx="648072" cy="6480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86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Vložte polynomickou spojnici trendu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5559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aoblený obdélníkový popisek 2"/>
          <p:cNvSpPr/>
          <p:nvPr/>
        </p:nvSpPr>
        <p:spPr>
          <a:xfrm>
            <a:off x="1331640" y="4653137"/>
            <a:ext cx="1656184" cy="576064"/>
          </a:xfrm>
          <a:prstGeom prst="wedgeRoundRectCallout">
            <a:avLst>
              <a:gd name="adj1" fmla="val -23929"/>
              <a:gd name="adj2" fmla="val -1852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pravé tlačítko na křivce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199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duben 2013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8.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Prezentace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na základě příkladu ukazuje způsob použití statistických funkcí a vložení grafů v tabulkovém procesoru.</a:t>
            </a: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Očekávaný výstup :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Žák zná základní principy vkládání vzorců a grafů v tabulkovém procesoru.</a:t>
            </a: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b="1" dirty="0" smtClean="0"/>
              <a:t>Obrazový </a:t>
            </a:r>
            <a:r>
              <a:rPr lang="cs-CZ" b="1" dirty="0"/>
              <a:t>zdroj : </a:t>
            </a:r>
            <a:r>
              <a:rPr lang="en-US" b="1" dirty="0"/>
              <a:t>Microsoft® Office 2010 Proofing Tools</a:t>
            </a:r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18959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210</TotalTime>
  <Words>140</Words>
  <Application>Microsoft Office PowerPoint</Application>
  <PresentationFormat>Předvádění na obrazovce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Vlnění</vt:lpstr>
      <vt:lpstr>1_Vlnění</vt:lpstr>
      <vt:lpstr>Tento vzdělávací materiál vznikl  v rámci projektu EU – peníze školám</vt:lpstr>
      <vt:lpstr>Tabulkový procesor – příklad 5</vt:lpstr>
      <vt:lpstr>Vypracujte následující tabulku</vt:lpstr>
      <vt:lpstr>Nastavte u čísel °C pomocí  formátu buněk</vt:lpstr>
      <vt:lpstr>Postupně nastavte funkce minimum, maximum a průměr</vt:lpstr>
      <vt:lpstr>Vložte graf (spojnicový se značkami)</vt:lpstr>
      <vt:lpstr>Vložte polynomickou spojnici trendu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Tabulkový procesor – příklad 5</dc:title>
  <dc:creator>kolsma</dc:creator>
  <cp:lastModifiedBy>kolsma</cp:lastModifiedBy>
  <cp:revision>5</cp:revision>
  <dcterms:created xsi:type="dcterms:W3CDTF">2013-04-12T08:50:31Z</dcterms:created>
  <dcterms:modified xsi:type="dcterms:W3CDTF">2013-06-13T14:21:06Z</dcterms:modified>
</cp:coreProperties>
</file>