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627B-E5C4-4180-A70C-F5A4E81F57EF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C26C-F42F-418D-A44B-10171E120F4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627B-E5C4-4180-A70C-F5A4E81F57EF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C26C-F42F-418D-A44B-10171E120F4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627B-E5C4-4180-A70C-F5A4E81F57EF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C26C-F42F-418D-A44B-10171E120F49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7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1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1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0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627B-E5C4-4180-A70C-F5A4E81F57EF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C26C-F42F-418D-A44B-10171E120F49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92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7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627B-E5C4-4180-A70C-F5A4E81F57EF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C26C-F42F-418D-A44B-10171E120F4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627B-E5C4-4180-A70C-F5A4E81F57EF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C26C-F42F-418D-A44B-10171E120F4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627B-E5C4-4180-A70C-F5A4E81F57EF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C26C-F42F-418D-A44B-10171E120F4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627B-E5C4-4180-A70C-F5A4E81F57EF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C26C-F42F-418D-A44B-10171E120F4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627B-E5C4-4180-A70C-F5A4E81F57EF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C26C-F42F-418D-A44B-10171E120F4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627B-E5C4-4180-A70C-F5A4E81F57EF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C26C-F42F-418D-A44B-10171E120F49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627B-E5C4-4180-A70C-F5A4E81F57EF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C26C-F42F-418D-A44B-10171E120F4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4DD627B-E5C4-4180-A70C-F5A4E81F57EF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36DC26C-F42F-418D-A44B-10171E120F4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Tento vzdělávací materiál vznikl </a:t>
            </a:r>
            <a:br>
              <a:rPr lang="cs-CZ" dirty="0" smtClean="0"/>
            </a:br>
            <a:r>
              <a:rPr lang="cs-CZ" dirty="0" smtClean="0"/>
              <a:t>v rámci projektu EU – peníze školám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3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Výsledné řešení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6063"/>
            <a:ext cx="8712968" cy="490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15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duben 2013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8.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Prezentace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na základě příkladu ukazuje způsob použití matematických výpočtů a vzorců v tabulkovém procesoru.</a:t>
            </a: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Očekávaný výstup :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Žák zná základní principy pro použití matematických výpočtů a pro vkládání vzorců v tabulkovém procesoru.</a:t>
            </a: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b="1" dirty="0" smtClean="0"/>
              <a:t>Obrazový </a:t>
            </a:r>
            <a:r>
              <a:rPr lang="cs-CZ" b="1" dirty="0"/>
              <a:t>zdroj : </a:t>
            </a:r>
            <a:r>
              <a:rPr lang="en-US" b="1" dirty="0"/>
              <a:t>Microsoft® Office 2010 Proofing Tools</a:t>
            </a:r>
          </a:p>
          <a:p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778978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Tabulkový procesor – příklad 4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3556001"/>
            <a:ext cx="7272808" cy="1473200"/>
          </a:xfrm>
        </p:spPr>
        <p:txBody>
          <a:bodyPr>
            <a:normAutofit/>
          </a:bodyPr>
          <a:lstStyle/>
          <a:p>
            <a:r>
              <a:rPr lang="cs-CZ" dirty="0" smtClean="0"/>
              <a:t>Zpracujte tabulku pro vyhodnocení matematické olympiády, k vyhodnocení použijte funkce „suma, maximum a </a:t>
            </a:r>
            <a:r>
              <a:rPr lang="cs-CZ" dirty="0" err="1" smtClean="0"/>
              <a:t>countif</a:t>
            </a:r>
            <a:r>
              <a:rPr lang="cs-CZ" smtClean="0"/>
              <a:t>“.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923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dat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5559"/>
            <a:ext cx="8784976" cy="49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26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Vložení funkce „suma“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3" y="1628800"/>
            <a:ext cx="8712968" cy="490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7452320" y="1787263"/>
            <a:ext cx="72008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36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Kopírování vzorce do dalších buněk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12968" cy="490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aoblený obdélníkový popisek 6"/>
          <p:cNvSpPr/>
          <p:nvPr/>
        </p:nvSpPr>
        <p:spPr>
          <a:xfrm>
            <a:off x="4283968" y="4509120"/>
            <a:ext cx="1440160" cy="648072"/>
          </a:xfrm>
          <a:prstGeom prst="wedgeRoundRectCallout">
            <a:avLst>
              <a:gd name="adj1" fmla="val -54634"/>
              <a:gd name="adj2" fmla="val -904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levé tlačítko myši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29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Nastavení funkce „</a:t>
            </a:r>
            <a:r>
              <a:rPr lang="cs-CZ" dirty="0" err="1" smtClean="0"/>
              <a:t>max</a:t>
            </a:r>
            <a:r>
              <a:rPr lang="cs-CZ" dirty="0" smtClean="0"/>
              <a:t>“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79007"/>
            <a:ext cx="8814770" cy="495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2699792" y="4365104"/>
            <a:ext cx="72008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ový popisek 4"/>
          <p:cNvSpPr/>
          <p:nvPr/>
        </p:nvSpPr>
        <p:spPr>
          <a:xfrm>
            <a:off x="4355976" y="5589240"/>
            <a:ext cx="1944216" cy="648072"/>
          </a:xfrm>
          <a:prstGeom prst="wedgeRoundRectCallout">
            <a:avLst>
              <a:gd name="adj1" fmla="val -117688"/>
              <a:gd name="adj2" fmla="val -139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vložení funkce „</a:t>
            </a:r>
            <a:r>
              <a:rPr lang="cs-CZ" dirty="0" err="1" smtClean="0"/>
              <a:t>max</a:t>
            </a:r>
            <a:r>
              <a:rPr lang="cs-CZ" dirty="0" smtClean="0"/>
              <a:t>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902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Kopírování vzorce do dalších buněk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5559"/>
            <a:ext cx="8784976" cy="49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aoblený obdélníkový popisek 3"/>
          <p:cNvSpPr/>
          <p:nvPr/>
        </p:nvSpPr>
        <p:spPr>
          <a:xfrm>
            <a:off x="4427984" y="5373216"/>
            <a:ext cx="1440160" cy="648072"/>
          </a:xfrm>
          <a:prstGeom prst="wedgeRoundRectCallout">
            <a:avLst>
              <a:gd name="adj1" fmla="val -132368"/>
              <a:gd name="adj2" fmla="val 268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levé tlačítko myši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27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Nastavení </a:t>
            </a:r>
            <a:r>
              <a:rPr lang="cs-CZ" dirty="0" smtClean="0"/>
              <a:t>funkce „</a:t>
            </a:r>
            <a:r>
              <a:rPr lang="cs-CZ" dirty="0" err="1" smtClean="0"/>
              <a:t>countif</a:t>
            </a:r>
            <a:r>
              <a:rPr lang="cs-CZ" dirty="0" smtClean="0"/>
              <a:t>“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0" y="1628800"/>
            <a:ext cx="8712968" cy="490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aoblený obdélníkový popisek 3"/>
          <p:cNvSpPr/>
          <p:nvPr/>
        </p:nvSpPr>
        <p:spPr>
          <a:xfrm>
            <a:off x="5796136" y="5517232"/>
            <a:ext cx="1944216" cy="648072"/>
          </a:xfrm>
          <a:prstGeom prst="wedgeRoundRectCallout">
            <a:avLst>
              <a:gd name="adj1" fmla="val -133073"/>
              <a:gd name="adj2" fmla="val 71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vložení funkce „</a:t>
            </a:r>
            <a:r>
              <a:rPr lang="cs-CZ" dirty="0" err="1" smtClean="0"/>
              <a:t>countif</a:t>
            </a:r>
            <a:r>
              <a:rPr lang="cs-CZ" dirty="0" smtClean="0"/>
              <a:t>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213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Nastavení funkce „</a:t>
            </a:r>
            <a:r>
              <a:rPr lang="cs-CZ" dirty="0" err="1"/>
              <a:t>countif</a:t>
            </a:r>
            <a:r>
              <a:rPr lang="cs-CZ" dirty="0"/>
              <a:t>“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1" y="1700808"/>
            <a:ext cx="8568952" cy="482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818586" y="5733256"/>
            <a:ext cx="1617509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84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80</TotalTime>
  <Words>157</Words>
  <Application>Microsoft Office PowerPoint</Application>
  <PresentationFormat>Předvádění na obrazovce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Vlnění</vt:lpstr>
      <vt:lpstr>1_Vlnění</vt:lpstr>
      <vt:lpstr>Tento vzdělávací materiál vznikl  v rámci projektu EU – peníze školám</vt:lpstr>
      <vt:lpstr>Tabulkový procesor – příklad 4</vt:lpstr>
      <vt:lpstr>Zadání dat</vt:lpstr>
      <vt:lpstr>Vložení funkce „suma“</vt:lpstr>
      <vt:lpstr>Kopírování vzorce do dalších buněk</vt:lpstr>
      <vt:lpstr>Nastavení funkce „max“</vt:lpstr>
      <vt:lpstr>Kopírování vzorce do dalších buněk</vt:lpstr>
      <vt:lpstr>Nastavení funkce „countif“</vt:lpstr>
      <vt:lpstr>Nastavení funkce „countif“</vt:lpstr>
      <vt:lpstr>Výsledné řešení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Tabulkový procesor – příklad 3</dc:title>
  <dc:creator>kolsma</dc:creator>
  <cp:lastModifiedBy>kolsma</cp:lastModifiedBy>
  <cp:revision>9</cp:revision>
  <dcterms:created xsi:type="dcterms:W3CDTF">2013-04-05T07:37:34Z</dcterms:created>
  <dcterms:modified xsi:type="dcterms:W3CDTF">2013-06-13T14:20:41Z</dcterms:modified>
</cp:coreProperties>
</file>