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46F6E5-ECD7-4AF5-84A5-1EA86BF06391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E15402-5A3D-47A1-AEDE-84EDA9D6E3B6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příklad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Zpracujte tabulku pro výpočet přepony a odvěsny pravoúhlého trojúhelníku pomocí Pythagorovy věty.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7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tabulky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6" y="1641680"/>
            <a:ext cx="8791872" cy="494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1907704" y="1356725"/>
            <a:ext cx="2016224" cy="648072"/>
          </a:xfrm>
          <a:prstGeom prst="wedgeRoundRectCallout">
            <a:avLst>
              <a:gd name="adj1" fmla="val -53046"/>
              <a:gd name="adj2" fmla="val 86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volba horního indexu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560440" y="3437204"/>
            <a:ext cx="3027784" cy="648072"/>
          </a:xfrm>
          <a:prstGeom prst="wedgeRoundRectCallout">
            <a:avLst>
              <a:gd name="adj1" fmla="val -59975"/>
              <a:gd name="adj2" fmla="val -258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zadání „zkušebních“ čísel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1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Vložení vzorců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656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560440" y="3645024"/>
            <a:ext cx="1947664" cy="648072"/>
          </a:xfrm>
          <a:prstGeom prst="wedgeRoundRectCallout">
            <a:avLst>
              <a:gd name="adj1" fmla="val -64206"/>
              <a:gd name="adj2" fmla="val 3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Vložení vzorců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3560440" y="5013176"/>
            <a:ext cx="1947664" cy="648072"/>
          </a:xfrm>
          <a:prstGeom prst="wedgeRoundRectCallout">
            <a:avLst>
              <a:gd name="adj1" fmla="val -64206"/>
              <a:gd name="adj2" fmla="val 3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Vložení vzorců</a:t>
            </a:r>
            <a:endParaRPr lang="cs-CZ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2411760" y="1078496"/>
            <a:ext cx="1947664" cy="648072"/>
          </a:xfrm>
          <a:prstGeom prst="wedgeRoundRectCallout">
            <a:avLst>
              <a:gd name="adj1" fmla="val -60257"/>
              <a:gd name="adj2" fmla="val 875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Vložení vzorců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1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odmocniny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1817"/>
            <a:ext cx="8670754" cy="487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2051720" y="3789040"/>
            <a:ext cx="86409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vzorce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4560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860032" y="3573016"/>
            <a:ext cx="86409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4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vzorců</a:t>
            </a:r>
            <a:endParaRPr lang="cs-CZ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558"/>
            <a:ext cx="8928992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„Výsledky“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8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Prezentace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na základě příkladu ukazuje způsob použití matematických výpočtů a vzorců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Očekávaný výstup :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Žák zná základní principy pro použití matematických výpočtů a pro vkládání vzorců v </a:t>
            </a:r>
            <a:r>
              <a:rPr lang="cs-CZ" b="1" smtClean="0">
                <a:solidFill>
                  <a:schemeClr val="bg2">
                    <a:lumMod val="25000"/>
                  </a:schemeClr>
                </a:solidFill>
              </a:rPr>
              <a:t>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1750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118</Words>
  <Application>Microsoft Office PowerPoint</Application>
  <PresentationFormat>Předvádění na obrazovce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Vlnění</vt:lpstr>
      <vt:lpstr>Tabulkový procesor – příklad 2</vt:lpstr>
      <vt:lpstr>Příprava tabulky</vt:lpstr>
      <vt:lpstr>Vložení vzorců </vt:lpstr>
      <vt:lpstr>Vložení odmocniny</vt:lpstr>
      <vt:lpstr>Zadání vzorce</vt:lpstr>
      <vt:lpstr>Ukázka vzorců</vt:lpstr>
      <vt:lpstr>„Výsledky“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2</dc:title>
  <dc:creator>kolsma</dc:creator>
  <cp:lastModifiedBy>kolsma</cp:lastModifiedBy>
  <cp:revision>4</cp:revision>
  <dcterms:created xsi:type="dcterms:W3CDTF">2013-03-04T12:17:55Z</dcterms:created>
  <dcterms:modified xsi:type="dcterms:W3CDTF">2013-06-13T14:20:03Z</dcterms:modified>
</cp:coreProperties>
</file>