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1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Tabulkový procesor – příklad 14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Zpracujte tabulku a vytvořte graf na základě údajů uveřejněných na serveru Povodí Labe (www.pla.cz)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52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Webová stránka Povodí Labe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5148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2987824" y="2276872"/>
            <a:ext cx="2448272" cy="1368152"/>
          </a:xfrm>
          <a:prstGeom prst="wedgeRoundRectCallout">
            <a:avLst>
              <a:gd name="adj1" fmla="val -77031"/>
              <a:gd name="adj2" fmla="val 72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Kliknout – vybrat údaje ohledně průtoku v Ústí nad Labem</a:t>
            </a:r>
          </a:p>
        </p:txBody>
      </p:sp>
    </p:spTree>
    <p:extLst>
      <p:ext uri="{BB962C8B-B14F-4D97-AF65-F5344CB8AC3E}">
        <p14:creationId xmlns:p14="http://schemas.microsoft.com/office/powerpoint/2010/main" val="37059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Webová stránka Povodí Labe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5642"/>
            <a:ext cx="8856984" cy="498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5436096" y="3284984"/>
            <a:ext cx="2448272" cy="1368152"/>
          </a:xfrm>
          <a:prstGeom prst="wedgeRoundRectCallout">
            <a:avLst>
              <a:gd name="adj1" fmla="val -76682"/>
              <a:gd name="adj2" fmla="val 776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označení tabulky a její překopírování do Excel-u</a:t>
            </a:r>
          </a:p>
        </p:txBody>
      </p:sp>
    </p:spTree>
    <p:extLst>
      <p:ext uri="{BB962C8B-B14F-4D97-AF65-F5344CB8AC3E}">
        <p14:creationId xmlns:p14="http://schemas.microsoft.com/office/powerpoint/2010/main" val="9985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vložení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5643"/>
            <a:ext cx="8856984" cy="498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Seřaďte data od nejstaršího do nejnovějšího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8028384" y="1864344"/>
            <a:ext cx="36004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1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Sestrojte bodové grafy výšky hladiny a průtoku vody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3140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131840" y="2348880"/>
            <a:ext cx="36004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4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Nastavte funkci průměr a zjistěte nejmenší a největší hodnotu výšky hladiny a průtoku.</a:t>
            </a:r>
            <a:endParaRPr lang="cs-CZ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leva 3"/>
          <p:cNvSpPr/>
          <p:nvPr/>
        </p:nvSpPr>
        <p:spPr>
          <a:xfrm>
            <a:off x="1547664" y="4581128"/>
            <a:ext cx="2376264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vložení vzorců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78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květen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Na základě této p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rezentace žáci vypracovávají tabulky a grafy v tabulkovém procesoru Excel.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Očekávaný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výstup : Žák samostatně tvoří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tabulky, procvičuje vzorce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 vkládá grafy do tabulkového procesoru.</a:t>
            </a: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3071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159</Words>
  <Application>Microsoft Office PowerPoint</Application>
  <PresentationFormat>Předvádění na obrazovce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Vlnění</vt:lpstr>
      <vt:lpstr>1_Vlnění</vt:lpstr>
      <vt:lpstr>Tento vzdělávací materiál vznikl  v rámci projektu EU – peníze školám</vt:lpstr>
      <vt:lpstr>Tabulkový procesor – příklad 14</vt:lpstr>
      <vt:lpstr>Webová stránka Povodí Labe</vt:lpstr>
      <vt:lpstr>Webová stránka Povodí Labe</vt:lpstr>
      <vt:lpstr>Výsledek vložení</vt:lpstr>
      <vt:lpstr>Seřaďte data od nejstaršího do nejnovějšího</vt:lpstr>
      <vt:lpstr>Sestrojte bodové grafy výšky hladiny a průtoku vody</vt:lpstr>
      <vt:lpstr>Nastavte funkci průměr a zjistěte nejmenší a největší hodnotu výšky hladiny a průtoku.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14</dc:title>
  <dc:creator>kolsma</dc:creator>
  <cp:lastModifiedBy>kolsma</cp:lastModifiedBy>
  <cp:revision>6</cp:revision>
  <dcterms:created xsi:type="dcterms:W3CDTF">2013-06-07T08:44:32Z</dcterms:created>
  <dcterms:modified xsi:type="dcterms:W3CDTF">2013-06-13T14:23:46Z</dcterms:modified>
</cp:coreProperties>
</file>