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95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19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73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99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8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97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17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31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32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0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6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92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78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9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6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34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57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97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09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0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95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9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990656" cy="12474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Tento vzdělávací materiál vznikl </a:t>
            </a:r>
            <a:br>
              <a:rPr lang="cs-CZ" dirty="0" smtClean="0"/>
            </a:br>
            <a:r>
              <a:rPr lang="cs-CZ" dirty="0" smtClean="0"/>
              <a:t>v rámci projektu EU – peníze školám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3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Tabulkový procesor – příklad 12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Zpracujte tabulku a vytvořte graf na základě údajů uveřejněných na serveru novinky.cz (</a:t>
            </a:r>
            <a:r>
              <a:rPr lang="cs-CZ" dirty="0"/>
              <a:t>http://</a:t>
            </a:r>
            <a:r>
              <a:rPr lang="cs-CZ" dirty="0" smtClean="0"/>
              <a:t>www.novinky.cz/</a:t>
            </a:r>
            <a:r>
              <a:rPr lang="cs-CZ" dirty="0" err="1" smtClean="0"/>
              <a:t>domaci</a:t>
            </a:r>
            <a:r>
              <a:rPr lang="cs-CZ" dirty="0" smtClean="0"/>
              <a:t>/302688-ods-srovnala-krok-s-top-09-levice-ale-dal-vede.html)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340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Internetová stránka – zdroj dat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34643"/>
            <a:ext cx="8712968" cy="490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10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Kopírování tabulky do Excel-u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75148"/>
            <a:ext cx="8640960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ál 2"/>
          <p:cNvSpPr/>
          <p:nvPr/>
        </p:nvSpPr>
        <p:spPr>
          <a:xfrm>
            <a:off x="3923928" y="3589089"/>
            <a:ext cx="504056" cy="1080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87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Kopírování tabulky do Excel-u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723356" cy="490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aoblený obdélníkový popisek 2"/>
          <p:cNvSpPr/>
          <p:nvPr/>
        </p:nvSpPr>
        <p:spPr>
          <a:xfrm>
            <a:off x="3707904" y="2708920"/>
            <a:ext cx="3528392" cy="1008112"/>
          </a:xfrm>
          <a:prstGeom prst="wedgeRoundRectCallout">
            <a:avLst>
              <a:gd name="adj1" fmla="val -94462"/>
              <a:gd name="adj2" fmla="val 150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Zvolit možnosti vložení (zachovat zdrojové formátování nebo přizpůsobit cíli)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142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Výsledné řešení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52867"/>
            <a:ext cx="8712968" cy="490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06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b="1" dirty="0" smtClean="0"/>
          </a:p>
          <a:p>
            <a:r>
              <a:rPr lang="cs-CZ" b="1" dirty="0" smtClean="0"/>
              <a:t>Autor : Mgr. Martin Kolský </a:t>
            </a:r>
            <a:endParaRPr lang="cs-CZ" dirty="0"/>
          </a:p>
          <a:p>
            <a:r>
              <a:rPr lang="cs-CZ" b="1" dirty="0"/>
              <a:t>O</a:t>
            </a:r>
            <a:r>
              <a:rPr lang="cs-CZ" b="1" dirty="0" smtClean="0"/>
              <a:t>bdobí vytvoření výukového materiálu : květen 2013 </a:t>
            </a:r>
            <a:endParaRPr lang="cs-CZ" dirty="0"/>
          </a:p>
          <a:p>
            <a:r>
              <a:rPr lang="cs-CZ" b="1" dirty="0"/>
              <a:t>V</a:t>
            </a:r>
            <a:r>
              <a:rPr lang="cs-CZ" b="1" dirty="0" smtClean="0"/>
              <a:t>zdělávací obor : Informatika pro 8. ročník</a:t>
            </a:r>
          </a:p>
          <a:p>
            <a:r>
              <a:rPr lang="cs-CZ" b="1" dirty="0" smtClean="0"/>
              <a:t>Anotace </a:t>
            </a:r>
            <a:r>
              <a:rPr lang="cs-CZ" b="1" dirty="0"/>
              <a:t>: Na základě této p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rezentace žáci vypracovávají tabulky a grafy v tabulkovém procesoru Excel.</a:t>
            </a:r>
          </a:p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Očekávaný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výstup : Žák samostatně tvoří tabulky a vkládá grafy do tabulkového procesoru.</a:t>
            </a:r>
          </a:p>
          <a:p>
            <a:r>
              <a:rPr lang="cs-CZ" b="1" dirty="0" smtClean="0"/>
              <a:t>Obrazový </a:t>
            </a:r>
            <a:r>
              <a:rPr lang="cs-CZ" b="1" dirty="0"/>
              <a:t>zdroj : </a:t>
            </a:r>
            <a:r>
              <a:rPr lang="en-US" b="1" dirty="0"/>
              <a:t>Microsoft® Office 2010 Proofing Tools</a:t>
            </a:r>
          </a:p>
          <a:p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cs-CZ" sz="3200" dirty="0"/>
              <a:t>Název projektu : Objevujeme svět kolem nás</a:t>
            </a:r>
            <a:br>
              <a:rPr lang="cs-CZ" sz="3200" dirty="0"/>
            </a:br>
            <a:r>
              <a:rPr lang="cs-CZ" sz="3200" dirty="0" err="1"/>
              <a:t>Reg</a:t>
            </a:r>
            <a:r>
              <a:rPr lang="cs-CZ" sz="3200" dirty="0"/>
              <a:t>. číslo projektu: CZ.1.07/1.4.00/21.2040</a:t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881092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126</Words>
  <Application>Microsoft Office PowerPoint</Application>
  <PresentationFormat>Předvádění na obrazovce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7</vt:i4>
      </vt:variant>
    </vt:vector>
  </HeadingPairs>
  <TitlesOfParts>
    <vt:vector size="9" baseType="lpstr">
      <vt:lpstr>Vlnění</vt:lpstr>
      <vt:lpstr>1_Vlnění</vt:lpstr>
      <vt:lpstr>Tento vzdělávací materiál vznikl  v rámci projektu EU – peníze školám</vt:lpstr>
      <vt:lpstr>Tabulkový procesor – příklad 12</vt:lpstr>
      <vt:lpstr>Internetová stránka – zdroj dat</vt:lpstr>
      <vt:lpstr>Kopírování tabulky do Excel-u</vt:lpstr>
      <vt:lpstr>Kopírování tabulky do Excel-u</vt:lpstr>
      <vt:lpstr>Výsledné řešení</vt:lpstr>
      <vt:lpstr>Název projektu : Objevujeme svět kolem nás Reg. číslo projektu: CZ.1.07/1.4.00/21.2040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Tabulkový procesor – příklad 12</dc:title>
  <dc:creator>kolsma</dc:creator>
  <cp:lastModifiedBy>kolsma</cp:lastModifiedBy>
  <cp:revision>4</cp:revision>
  <dcterms:created xsi:type="dcterms:W3CDTF">2013-05-29T06:46:20Z</dcterms:created>
  <dcterms:modified xsi:type="dcterms:W3CDTF">2013-06-13T14:23:19Z</dcterms:modified>
</cp:coreProperties>
</file>