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71" r:id="rId3"/>
    <p:sldId id="256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21E03-C791-47DF-BD78-5177D47577C0}" type="datetimeFigureOut">
              <a:rPr lang="cs-CZ" smtClean="0"/>
              <a:t>13.6.2013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A35D4-AD9C-4BD2-9590-34D3B7601239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21E03-C791-47DF-BD78-5177D47577C0}" type="datetimeFigureOut">
              <a:rPr lang="cs-CZ" smtClean="0"/>
              <a:t>13.6.2013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A35D4-AD9C-4BD2-9590-34D3B7601239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21E03-C791-47DF-BD78-5177D47577C0}" type="datetimeFigureOut">
              <a:rPr lang="cs-CZ" smtClean="0"/>
              <a:t>13.6.2013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A35D4-AD9C-4BD2-9590-34D3B7601239}" type="slidenum">
              <a:rPr lang="cs-CZ" smtClean="0"/>
              <a:t>‹#›</a:t>
            </a:fld>
            <a:endParaRPr lang="cs-CZ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D881A-1B7B-415A-B2FC-819353551B49}" type="datetimeFigureOut">
              <a:rPr lang="cs-CZ" smtClean="0">
                <a:solidFill>
                  <a:srgbClr val="073E87"/>
                </a:solidFill>
              </a:rPr>
              <a:pPr/>
              <a:t>13.6.2013</a:t>
            </a:fld>
            <a:endParaRPr lang="cs-CZ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9C2CC-EDF8-4B38-899D-768403A6E10D}" type="slidenum">
              <a:rPr lang="cs-CZ" smtClean="0">
                <a:solidFill>
                  <a:srgbClr val="073E87"/>
                </a:solidFill>
              </a:rPr>
              <a:pPr/>
              <a:t>‹#›</a:t>
            </a:fld>
            <a:endParaRPr lang="cs-CZ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51735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D881A-1B7B-415A-B2FC-819353551B49}" type="datetimeFigureOut">
              <a:rPr lang="cs-CZ" smtClean="0">
                <a:solidFill>
                  <a:srgbClr val="073E87"/>
                </a:solidFill>
              </a:rPr>
              <a:pPr/>
              <a:t>13.6.2013</a:t>
            </a:fld>
            <a:endParaRPr lang="cs-CZ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9C2CC-EDF8-4B38-899D-768403A6E10D}" type="slidenum">
              <a:rPr lang="cs-CZ" smtClean="0">
                <a:solidFill>
                  <a:srgbClr val="073E87"/>
                </a:solidFill>
              </a:rPr>
              <a:pPr/>
              <a:t>‹#›</a:t>
            </a:fld>
            <a:endParaRPr lang="cs-CZ">
              <a:solidFill>
                <a:srgbClr val="073E87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6990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D881A-1B7B-415A-B2FC-819353551B49}" type="datetimeFigureOut">
              <a:rPr lang="cs-CZ" smtClean="0">
                <a:solidFill>
                  <a:srgbClr val="073E87"/>
                </a:solidFill>
              </a:rPr>
              <a:pPr/>
              <a:t>13.6.2013</a:t>
            </a:fld>
            <a:endParaRPr lang="cs-CZ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9C2CC-EDF8-4B38-899D-768403A6E10D}" type="slidenum">
              <a:rPr lang="cs-CZ" smtClean="0">
                <a:solidFill>
                  <a:srgbClr val="073E87"/>
                </a:solidFill>
              </a:rPr>
              <a:pPr/>
              <a:t>‹#›</a:t>
            </a:fld>
            <a:endParaRPr lang="cs-CZ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76839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D881A-1B7B-415A-B2FC-819353551B49}" type="datetimeFigureOut">
              <a:rPr lang="cs-CZ" smtClean="0">
                <a:solidFill>
                  <a:srgbClr val="073E87"/>
                </a:solidFill>
              </a:rPr>
              <a:pPr/>
              <a:t>13.6.2013</a:t>
            </a:fld>
            <a:endParaRPr lang="cs-CZ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9C2CC-EDF8-4B38-899D-768403A6E10D}" type="slidenum">
              <a:rPr lang="cs-CZ" smtClean="0">
                <a:solidFill>
                  <a:srgbClr val="073E87"/>
                </a:solidFill>
              </a:rPr>
              <a:pPr/>
              <a:t>‹#›</a:t>
            </a:fld>
            <a:endParaRPr lang="cs-CZ">
              <a:solidFill>
                <a:srgbClr val="073E87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8976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D881A-1B7B-415A-B2FC-819353551B49}" type="datetimeFigureOut">
              <a:rPr lang="cs-CZ" smtClean="0">
                <a:solidFill>
                  <a:srgbClr val="073E87"/>
                </a:solidFill>
              </a:rPr>
              <a:pPr/>
              <a:t>13.6.2013</a:t>
            </a:fld>
            <a:endParaRPr lang="cs-CZ">
              <a:solidFill>
                <a:srgbClr val="073E87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73E87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9C2CC-EDF8-4B38-899D-768403A6E10D}" type="slidenum">
              <a:rPr lang="cs-CZ" smtClean="0">
                <a:solidFill>
                  <a:srgbClr val="073E87"/>
                </a:solidFill>
              </a:rPr>
              <a:pPr/>
              <a:t>‹#›</a:t>
            </a:fld>
            <a:endParaRPr lang="cs-CZ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78179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D881A-1B7B-415A-B2FC-819353551B49}" type="datetimeFigureOut">
              <a:rPr lang="cs-CZ" smtClean="0">
                <a:solidFill>
                  <a:srgbClr val="073E87"/>
                </a:solidFill>
              </a:rPr>
              <a:pPr/>
              <a:t>13.6.2013</a:t>
            </a:fld>
            <a:endParaRPr lang="cs-CZ">
              <a:solidFill>
                <a:srgbClr val="073E87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73E87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9C2CC-EDF8-4B38-899D-768403A6E10D}" type="slidenum">
              <a:rPr lang="cs-CZ" smtClean="0">
                <a:solidFill>
                  <a:srgbClr val="073E87"/>
                </a:solidFill>
              </a:rPr>
              <a:pPr/>
              <a:t>‹#›</a:t>
            </a:fld>
            <a:endParaRPr lang="cs-CZ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69316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D881A-1B7B-415A-B2FC-819353551B49}" type="datetimeFigureOut">
              <a:rPr lang="cs-CZ" smtClean="0">
                <a:solidFill>
                  <a:srgbClr val="073E87"/>
                </a:solidFill>
              </a:rPr>
              <a:pPr/>
              <a:t>13.6.2013</a:t>
            </a:fld>
            <a:endParaRPr lang="cs-CZ">
              <a:solidFill>
                <a:srgbClr val="073E87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73E87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9C2CC-EDF8-4B38-899D-768403A6E10D}" type="slidenum">
              <a:rPr lang="cs-CZ" smtClean="0">
                <a:solidFill>
                  <a:srgbClr val="073E87"/>
                </a:solidFill>
              </a:rPr>
              <a:pPr/>
              <a:t>‹#›</a:t>
            </a:fld>
            <a:endParaRPr lang="cs-CZ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10325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D881A-1B7B-415A-B2FC-819353551B49}" type="datetimeFigureOut">
              <a:rPr lang="cs-CZ" smtClean="0">
                <a:solidFill>
                  <a:srgbClr val="073E87"/>
                </a:solidFill>
              </a:rPr>
              <a:pPr/>
              <a:t>13.6.2013</a:t>
            </a:fld>
            <a:endParaRPr lang="cs-CZ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9C2CC-EDF8-4B38-899D-768403A6E10D}" type="slidenum">
              <a:rPr lang="cs-CZ" smtClean="0">
                <a:solidFill>
                  <a:srgbClr val="073E87"/>
                </a:solidFill>
              </a:rPr>
              <a:pPr/>
              <a:t>‹#›</a:t>
            </a:fld>
            <a:endParaRPr lang="cs-CZ">
              <a:solidFill>
                <a:srgbClr val="073E87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97074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21E03-C791-47DF-BD78-5177D47577C0}" type="datetimeFigureOut">
              <a:rPr lang="cs-CZ" smtClean="0"/>
              <a:t>13.6.2013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A35D4-AD9C-4BD2-9590-34D3B7601239}" type="slidenum">
              <a:rPr lang="cs-CZ" smtClean="0"/>
              <a:t>‹#›</a:t>
            </a:fld>
            <a:endParaRPr lang="cs-CZ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D881A-1B7B-415A-B2FC-819353551B49}" type="datetimeFigureOut">
              <a:rPr lang="cs-CZ" smtClean="0">
                <a:solidFill>
                  <a:srgbClr val="073E87"/>
                </a:solidFill>
              </a:rPr>
              <a:pPr/>
              <a:t>13.6.2013</a:t>
            </a:fld>
            <a:endParaRPr lang="cs-CZ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9C2CC-EDF8-4B38-899D-768403A6E10D}" type="slidenum">
              <a:rPr lang="cs-CZ" smtClean="0">
                <a:solidFill>
                  <a:srgbClr val="073E87"/>
                </a:solidFill>
              </a:rPr>
              <a:pPr/>
              <a:t>‹#›</a:t>
            </a:fld>
            <a:endParaRPr lang="cs-CZ">
              <a:solidFill>
                <a:srgbClr val="073E87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79231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D881A-1B7B-415A-B2FC-819353551B49}" type="datetimeFigureOut">
              <a:rPr lang="cs-CZ" smtClean="0">
                <a:solidFill>
                  <a:srgbClr val="073E87"/>
                </a:solidFill>
              </a:rPr>
              <a:pPr/>
              <a:t>13.6.2013</a:t>
            </a:fld>
            <a:endParaRPr lang="cs-CZ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9C2CC-EDF8-4B38-899D-768403A6E10D}" type="slidenum">
              <a:rPr lang="cs-CZ" smtClean="0">
                <a:solidFill>
                  <a:srgbClr val="073E87"/>
                </a:solidFill>
              </a:rPr>
              <a:pPr/>
              <a:t>‹#›</a:t>
            </a:fld>
            <a:endParaRPr lang="cs-CZ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57786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D881A-1B7B-415A-B2FC-819353551B49}" type="datetimeFigureOut">
              <a:rPr lang="cs-CZ" smtClean="0">
                <a:solidFill>
                  <a:srgbClr val="073E87"/>
                </a:solidFill>
              </a:rPr>
              <a:pPr/>
              <a:t>13.6.2013</a:t>
            </a:fld>
            <a:endParaRPr lang="cs-CZ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9C2CC-EDF8-4B38-899D-768403A6E10D}" type="slidenum">
              <a:rPr lang="cs-CZ" smtClean="0">
                <a:solidFill>
                  <a:srgbClr val="073E87"/>
                </a:solidFill>
              </a:rPr>
              <a:pPr/>
              <a:t>‹#›</a:t>
            </a:fld>
            <a:endParaRPr lang="cs-CZ">
              <a:solidFill>
                <a:srgbClr val="073E87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9619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21E03-C791-47DF-BD78-5177D47577C0}" type="datetimeFigureOut">
              <a:rPr lang="cs-CZ" smtClean="0"/>
              <a:t>13.6.2013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A35D4-AD9C-4BD2-9590-34D3B7601239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21E03-C791-47DF-BD78-5177D47577C0}" type="datetimeFigureOut">
              <a:rPr lang="cs-CZ" smtClean="0"/>
              <a:t>13.6.2013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A35D4-AD9C-4BD2-9590-34D3B7601239}" type="slidenum">
              <a:rPr lang="cs-CZ" smtClean="0"/>
              <a:t>‹#›</a:t>
            </a:fld>
            <a:endParaRPr lang="cs-CZ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21E03-C791-47DF-BD78-5177D47577C0}" type="datetimeFigureOut">
              <a:rPr lang="cs-CZ" smtClean="0"/>
              <a:t>13.6.2013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A35D4-AD9C-4BD2-9590-34D3B7601239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21E03-C791-47DF-BD78-5177D47577C0}" type="datetimeFigureOut">
              <a:rPr lang="cs-CZ" smtClean="0"/>
              <a:t>13.6.2013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A35D4-AD9C-4BD2-9590-34D3B7601239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21E03-C791-47DF-BD78-5177D47577C0}" type="datetimeFigureOut">
              <a:rPr lang="cs-CZ" smtClean="0"/>
              <a:t>13.6.2013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A35D4-AD9C-4BD2-9590-34D3B7601239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21E03-C791-47DF-BD78-5177D47577C0}" type="datetimeFigureOut">
              <a:rPr lang="cs-CZ" smtClean="0"/>
              <a:t>13.6.2013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A35D4-AD9C-4BD2-9590-34D3B7601239}" type="slidenum">
              <a:rPr lang="cs-CZ" smtClean="0"/>
              <a:t>‹#›</a:t>
            </a:fld>
            <a:endParaRPr lang="cs-C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21E03-C791-47DF-BD78-5177D47577C0}" type="datetimeFigureOut">
              <a:rPr lang="cs-CZ" smtClean="0"/>
              <a:t>13.6.2013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A35D4-AD9C-4BD2-9590-34D3B7601239}" type="slidenum">
              <a:rPr lang="cs-CZ" smtClean="0"/>
              <a:t>‹#›</a:t>
            </a:fld>
            <a:endParaRPr lang="cs-C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A0D21E03-C791-47DF-BD78-5177D47577C0}" type="datetimeFigureOut">
              <a:rPr lang="cs-CZ" smtClean="0"/>
              <a:t>13.6.2013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88DA35D4-AD9C-4BD2-9590-34D3B7601239}" type="slidenum">
              <a:rPr lang="cs-CZ" smtClean="0"/>
              <a:t>‹#›</a:t>
            </a:fld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57BD881A-1B7B-415A-B2FC-819353551B49}" type="datetimeFigureOut">
              <a:rPr lang="cs-CZ" smtClean="0">
                <a:solidFill>
                  <a:srgbClr val="073E87"/>
                </a:solidFill>
              </a:rPr>
              <a:pPr/>
              <a:t>13.6.2013</a:t>
            </a:fld>
            <a:endParaRPr lang="cs-CZ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cs-CZ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009C2CC-EDF8-4B38-899D-768403A6E10D}" type="slidenum">
              <a:rPr lang="cs-CZ" smtClean="0">
                <a:solidFill>
                  <a:srgbClr val="073E87"/>
                </a:solidFill>
              </a:rPr>
              <a:pPr/>
              <a:t>‹#›</a:t>
            </a:fld>
            <a:endParaRPr lang="cs-CZ">
              <a:solidFill>
                <a:srgbClr val="073E87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01909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67544" y="2132856"/>
            <a:ext cx="7990656" cy="1247452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Tento vzdělávací materiál vznikl </a:t>
            </a:r>
            <a:br>
              <a:rPr lang="cs-CZ" dirty="0" smtClean="0"/>
            </a:br>
            <a:r>
              <a:rPr lang="cs-CZ" dirty="0" smtClean="0"/>
              <a:t>v rámci projektu EU – peníze školám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838944"/>
          </a:xfrm>
        </p:spPr>
        <p:txBody>
          <a:bodyPr>
            <a:normAutofit/>
          </a:bodyPr>
          <a:lstStyle/>
          <a:p>
            <a:r>
              <a:rPr lang="cs-CZ" sz="2400" dirty="0"/>
              <a:t>Název projektu : Objevujeme svět kolem nás</a:t>
            </a:r>
            <a:br>
              <a:rPr lang="cs-CZ" sz="2400" dirty="0"/>
            </a:br>
            <a:r>
              <a:rPr lang="cs-CZ" sz="2400" dirty="0" err="1"/>
              <a:t>Reg</a:t>
            </a:r>
            <a:r>
              <a:rPr lang="cs-CZ" sz="2400" dirty="0"/>
              <a:t>. číslo projektu: CZ.1.07/1.4.00/21.2040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476672"/>
            <a:ext cx="6084916" cy="1487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8337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Vložení loga Školního parlamentu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237" y="1628800"/>
            <a:ext cx="8851371" cy="49788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vál 3"/>
          <p:cNvSpPr/>
          <p:nvPr/>
        </p:nvSpPr>
        <p:spPr>
          <a:xfrm>
            <a:off x="856766" y="3284984"/>
            <a:ext cx="1122945" cy="28803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36406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Opravy zobrazení obrázku</a:t>
            </a:r>
            <a:endParaRPr lang="cs-CZ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628800"/>
            <a:ext cx="8723356" cy="490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32702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Úpravy barvy obrázku</a:t>
            </a:r>
            <a:endParaRPr lang="cs-CZ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1628800"/>
            <a:ext cx="8851371" cy="49788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48349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Grafické efekty</a:t>
            </a:r>
            <a:endParaRPr lang="cs-CZ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669304"/>
            <a:ext cx="8779362" cy="4938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85619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Finální zobrazení</a:t>
            </a:r>
            <a:endParaRPr lang="cs-CZ" dirty="0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687553"/>
            <a:ext cx="8723356" cy="490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61300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cs-CZ" b="1" dirty="0" smtClean="0"/>
          </a:p>
          <a:p>
            <a:r>
              <a:rPr lang="cs-CZ" b="1" dirty="0" smtClean="0"/>
              <a:t>Autor : Mgr. Martin Kolský </a:t>
            </a:r>
            <a:endParaRPr lang="cs-CZ" dirty="0"/>
          </a:p>
          <a:p>
            <a:r>
              <a:rPr lang="cs-CZ" b="1" dirty="0"/>
              <a:t>O</a:t>
            </a:r>
            <a:r>
              <a:rPr lang="cs-CZ" b="1" dirty="0" smtClean="0"/>
              <a:t>bdobí vytvoření výukového materiálu : květen 2013 </a:t>
            </a:r>
            <a:endParaRPr lang="cs-CZ" dirty="0"/>
          </a:p>
          <a:p>
            <a:r>
              <a:rPr lang="cs-CZ" b="1" dirty="0"/>
              <a:t>V</a:t>
            </a:r>
            <a:r>
              <a:rPr lang="cs-CZ" b="1" dirty="0" smtClean="0"/>
              <a:t>zdělávací obor : Informatika pro 8. ročník</a:t>
            </a:r>
          </a:p>
          <a:p>
            <a:r>
              <a:rPr lang="cs-CZ" b="1" dirty="0" smtClean="0"/>
              <a:t>Anotace </a:t>
            </a:r>
            <a:r>
              <a:rPr lang="cs-CZ" b="1" dirty="0"/>
              <a:t>: Na základě této p</a:t>
            </a:r>
            <a:r>
              <a:rPr lang="cs-CZ" b="1" dirty="0">
                <a:solidFill>
                  <a:schemeClr val="bg2">
                    <a:lumMod val="25000"/>
                  </a:schemeClr>
                </a:solidFill>
              </a:rPr>
              <a:t>rezentace žáci vypracovávají tabulky a grafy v tabulkovém procesoru Excel.</a:t>
            </a:r>
          </a:p>
          <a:p>
            <a:r>
              <a:rPr lang="cs-CZ" b="1" dirty="0" smtClean="0">
                <a:solidFill>
                  <a:schemeClr val="bg2">
                    <a:lumMod val="25000"/>
                  </a:schemeClr>
                </a:solidFill>
              </a:rPr>
              <a:t>Očekávaný </a:t>
            </a:r>
            <a:r>
              <a:rPr lang="cs-CZ" b="1" dirty="0">
                <a:solidFill>
                  <a:schemeClr val="bg2">
                    <a:lumMod val="25000"/>
                  </a:schemeClr>
                </a:solidFill>
              </a:rPr>
              <a:t>výstup : Žák samostatně tvoří tabulky a vkládá grafy do tabulkového procesoru.</a:t>
            </a:r>
          </a:p>
          <a:p>
            <a:r>
              <a:rPr lang="cs-CZ" b="1" dirty="0" smtClean="0"/>
              <a:t>Obrazový </a:t>
            </a:r>
            <a:r>
              <a:rPr lang="cs-CZ" b="1" dirty="0"/>
              <a:t>zdroj : </a:t>
            </a:r>
            <a:r>
              <a:rPr lang="en-US" b="1" dirty="0"/>
              <a:t>Microsoft® Office 2010 Proofing Tools</a:t>
            </a:r>
          </a:p>
          <a:p>
            <a:endParaRPr lang="cs-CZ" b="1" dirty="0"/>
          </a:p>
          <a:p>
            <a:pPr marL="0" indent="0">
              <a:buNone/>
            </a:pPr>
            <a:endParaRPr lang="cs-CZ" b="1" dirty="0"/>
          </a:p>
          <a:p>
            <a:endParaRPr lang="cs-CZ" dirty="0"/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252728"/>
          </a:xfrm>
        </p:spPr>
        <p:txBody>
          <a:bodyPr>
            <a:noAutofit/>
          </a:bodyPr>
          <a:lstStyle/>
          <a:p>
            <a:r>
              <a:rPr lang="cs-CZ" sz="3200" dirty="0"/>
              <a:t>Název projektu : Objevujeme svět kolem nás</a:t>
            </a:r>
            <a:br>
              <a:rPr lang="cs-CZ" sz="3200" dirty="0"/>
            </a:br>
            <a:r>
              <a:rPr lang="cs-CZ" sz="3200" dirty="0" err="1"/>
              <a:t>Reg</a:t>
            </a:r>
            <a:r>
              <a:rPr lang="cs-CZ" sz="3200" dirty="0"/>
              <a:t>. číslo projektu: CZ.1.07/1.4.00/21.2040</a:t>
            </a:r>
            <a:br>
              <a:rPr lang="cs-CZ" sz="3200" dirty="0"/>
            </a:br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2041510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>
        <p:circle/>
      </p:transition>
    </mc:Choice>
    <mc:Fallback>
      <p:transition spd="slow" advClick="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Tabulkový procesor – příklad 11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Zpracujte tabulku údajů z pořádané sbírky na lachtana </a:t>
            </a:r>
            <a:r>
              <a:rPr lang="cs-CZ" dirty="0" err="1" smtClean="0"/>
              <a:t>Moritze</a:t>
            </a:r>
            <a:r>
              <a:rPr lang="cs-CZ" dirty="0" smtClean="0"/>
              <a:t> z ústecké ZOO.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75021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Získaná data</a:t>
            </a:r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666147"/>
            <a:ext cx="8784976" cy="4941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Obdélníkový popisek 2"/>
          <p:cNvSpPr/>
          <p:nvPr/>
        </p:nvSpPr>
        <p:spPr>
          <a:xfrm>
            <a:off x="1547664" y="4653136"/>
            <a:ext cx="1656184" cy="648072"/>
          </a:xfrm>
          <a:prstGeom prst="wedgeRectCallout">
            <a:avLst>
              <a:gd name="adj1" fmla="val -79656"/>
              <a:gd name="adj2" fmla="val 12052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automatická suma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45305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Přidání symbolu měny</a:t>
            </a:r>
            <a:endParaRPr lang="cs-CZ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666147"/>
            <a:ext cx="8784976" cy="4941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vál 3"/>
          <p:cNvSpPr/>
          <p:nvPr/>
        </p:nvSpPr>
        <p:spPr>
          <a:xfrm>
            <a:off x="3203848" y="2348880"/>
            <a:ext cx="792088" cy="31053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17387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Výsečový 3D graf s popisky</a:t>
            </a:r>
            <a:endParaRPr lang="cs-CZ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628800"/>
            <a:ext cx="8595342" cy="4834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9684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Přesunutí grafu na nový list</a:t>
            </a:r>
            <a:endParaRPr lang="cs-CZ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603713"/>
            <a:ext cx="8712968" cy="49010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vál 3"/>
          <p:cNvSpPr/>
          <p:nvPr/>
        </p:nvSpPr>
        <p:spPr>
          <a:xfrm>
            <a:off x="3851920" y="3717032"/>
            <a:ext cx="792088" cy="23052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36537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Přesunutí grafu na nový list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628800"/>
            <a:ext cx="8784977" cy="4941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Ovál 2"/>
          <p:cNvSpPr/>
          <p:nvPr/>
        </p:nvSpPr>
        <p:spPr>
          <a:xfrm>
            <a:off x="3779912" y="3789040"/>
            <a:ext cx="792088" cy="31053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11937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Výsledek přesunu</a:t>
            </a:r>
            <a:endParaRPr lang="cs-CZ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00808"/>
            <a:ext cx="8723356" cy="490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vál 3"/>
          <p:cNvSpPr/>
          <p:nvPr/>
        </p:nvSpPr>
        <p:spPr>
          <a:xfrm>
            <a:off x="252928" y="6093296"/>
            <a:ext cx="792088" cy="31053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84016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Vložení loga Školního parlamentu</a:t>
            </a:r>
            <a:endParaRPr lang="cs-CZ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679" y="1628800"/>
            <a:ext cx="8723356" cy="490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vál 3"/>
          <p:cNvSpPr/>
          <p:nvPr/>
        </p:nvSpPr>
        <p:spPr>
          <a:xfrm>
            <a:off x="683568" y="1700808"/>
            <a:ext cx="432048" cy="50405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9469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lnění">
  <a:themeElements>
    <a:clrScheme name="Vlnění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Vlnění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Vlnění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Vlnění">
  <a:themeElements>
    <a:clrScheme name="Vlnění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Vlnění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Vlnění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151</TotalTime>
  <Words>138</Words>
  <Application>Microsoft Office PowerPoint</Application>
  <PresentationFormat>Předvádění na obrazovce (4:3)</PresentationFormat>
  <Paragraphs>27</Paragraphs>
  <Slides>15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2</vt:i4>
      </vt:variant>
      <vt:variant>
        <vt:lpstr>Nadpisy snímků</vt:lpstr>
      </vt:variant>
      <vt:variant>
        <vt:i4>15</vt:i4>
      </vt:variant>
    </vt:vector>
  </HeadingPairs>
  <TitlesOfParts>
    <vt:vector size="17" baseType="lpstr">
      <vt:lpstr>Vlnění</vt:lpstr>
      <vt:lpstr>1_Vlnění</vt:lpstr>
      <vt:lpstr>Tento vzdělávací materiál vznikl  v rámci projektu EU – peníze školám</vt:lpstr>
      <vt:lpstr>Tabulkový procesor – příklad 11</vt:lpstr>
      <vt:lpstr>Získaná data</vt:lpstr>
      <vt:lpstr>Přidání symbolu měny</vt:lpstr>
      <vt:lpstr>Výsečový 3D graf s popisky</vt:lpstr>
      <vt:lpstr>Přesunutí grafu na nový list</vt:lpstr>
      <vt:lpstr>Přesunutí grafu na nový list</vt:lpstr>
      <vt:lpstr>Výsledek přesunu</vt:lpstr>
      <vt:lpstr>Vložení loga Školního parlamentu</vt:lpstr>
      <vt:lpstr>Vložení loga Školního parlamentu</vt:lpstr>
      <vt:lpstr>Opravy zobrazení obrázku</vt:lpstr>
      <vt:lpstr>Úpravy barvy obrázku</vt:lpstr>
      <vt:lpstr>Grafické efekty</vt:lpstr>
      <vt:lpstr>Finální zobrazení</vt:lpstr>
      <vt:lpstr>Název projektu : Objevujeme svět kolem nás Reg. číslo projektu: CZ.1.07/1.4.00/21.2040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Tabulkový procesor – příklad 11</dc:title>
  <dc:creator>kolsma</dc:creator>
  <cp:lastModifiedBy>kolsma</cp:lastModifiedBy>
  <cp:revision>6</cp:revision>
  <dcterms:created xsi:type="dcterms:W3CDTF">2013-05-21T09:28:18Z</dcterms:created>
  <dcterms:modified xsi:type="dcterms:W3CDTF">2013-06-13T14:23:06Z</dcterms:modified>
</cp:coreProperties>
</file>