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6F6E5-ECD7-4AF5-84A5-1EA86BF0639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E15402-5A3D-47A1-AEDE-84EDA9D6E3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výsečový graf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06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8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Přidat popisky dat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5569"/>
            <a:ext cx="8496944" cy="47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5148064" y="2780928"/>
            <a:ext cx="1656184" cy="720080"/>
          </a:xfrm>
          <a:prstGeom prst="wedgeRectCallout">
            <a:avLst>
              <a:gd name="adj1" fmla="val -100296"/>
              <a:gd name="adj2" fmla="val 156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Pravé tlačítko myši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355976" y="4941168"/>
            <a:ext cx="1152128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2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popisků dat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56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4932040" y="2780928"/>
            <a:ext cx="1656184" cy="720080"/>
          </a:xfrm>
          <a:prstGeom prst="wedgeRectCallout">
            <a:avLst>
              <a:gd name="adj1" fmla="val -100296"/>
              <a:gd name="adj2" fmla="val 156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Pravé tlačítko myši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4211960" y="5013176"/>
            <a:ext cx="1152128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Výsledek úpravy formátu popisků dat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606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372200" y="3717032"/>
            <a:ext cx="864096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ukazuje způsob rychlého vytvoření tabulky a grafu z dostupných dat.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umí vytvořit tabulku a graf z dat, která si sám vyhledá.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1760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Zpracujte tabulku volebních výsledků při volbě prezidenta ČR v prvním kole hlasování a sestavte výsečový 3D graf výsledů s uvedením % hlasů u každého kandidáta.</a:t>
            </a:r>
          </a:p>
          <a:p>
            <a:r>
              <a:rPr lang="cs-CZ" dirty="0" smtClean="0"/>
              <a:t>Data získejte ze serveru www.volby.cz.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strana serveru „volby.cz“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56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6300192" y="2564904"/>
            <a:ext cx="1512168" cy="504056"/>
          </a:xfrm>
          <a:prstGeom prst="wedgeRectCallout">
            <a:avLst>
              <a:gd name="adj1" fmla="val -145163"/>
              <a:gd name="adj2" fmla="val 132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Zvolte!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výsledky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06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Označení oblasti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4067944" y="3861048"/>
            <a:ext cx="3024336" cy="1152128"/>
          </a:xfrm>
          <a:prstGeom prst="wedgeRectCallout">
            <a:avLst>
              <a:gd name="adj1" fmla="val -73673"/>
              <a:gd name="adj2" fmla="val 2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Nakopírovat do tabulkového procesoru Excel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kopírování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5064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kopírování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5064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2879812" y="2708920"/>
            <a:ext cx="1764196" cy="756084"/>
          </a:xfrm>
          <a:prstGeom prst="wedgeRectCallout">
            <a:avLst>
              <a:gd name="adj1" fmla="val -159856"/>
              <a:gd name="adj2" fmla="val -82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Upravit šířku buněk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6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Označení oblastí přes Ctrl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grafu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1809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169</Words>
  <Application>Microsoft Office PowerPoint</Application>
  <PresentationFormat>Předvádění na obrazovce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Vlnění</vt:lpstr>
      <vt:lpstr>1_Vlnění</vt:lpstr>
      <vt:lpstr>Tento vzdělávací materiál vznikl  v rámci projektu EU – peníze školám</vt:lpstr>
      <vt:lpstr>Tabulkový procesor – příklad 1</vt:lpstr>
      <vt:lpstr>Úvodní strana serveru „volby.cz“</vt:lpstr>
      <vt:lpstr>Volební výsledky</vt:lpstr>
      <vt:lpstr>Označení oblasti</vt:lpstr>
      <vt:lpstr>Výsledek kopírování</vt:lpstr>
      <vt:lpstr>Výsledek kopírování</vt:lpstr>
      <vt:lpstr>Označení oblastí přes Ctrl</vt:lpstr>
      <vt:lpstr>Výběr grafu</vt:lpstr>
      <vt:lpstr>3D výsečový graf</vt:lpstr>
      <vt:lpstr>Přidat popisky dat</vt:lpstr>
      <vt:lpstr>Formát popisků dat</vt:lpstr>
      <vt:lpstr>Výsledek úpravy formátu popisků dat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</dc:title>
  <dc:creator>kolsma</dc:creator>
  <cp:lastModifiedBy>kolsma</cp:lastModifiedBy>
  <cp:revision>7</cp:revision>
  <dcterms:created xsi:type="dcterms:W3CDTF">2013-02-07T14:02:43Z</dcterms:created>
  <dcterms:modified xsi:type="dcterms:W3CDTF">2013-06-13T14:19:50Z</dcterms:modified>
</cp:coreProperties>
</file>