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1" r:id="rId3"/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D503-F3DB-4D79-9630-6B511ABD0506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2BD5-78F3-4912-9F1C-D75E831D94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D503-F3DB-4D79-9630-6B511ABD0506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2BD5-78F3-4912-9F1C-D75E831D94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D503-F3DB-4D79-9630-6B511ABD0506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2BD5-78F3-4912-9F1C-D75E831D94F4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D503-F3DB-4D79-9630-6B511ABD0506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2BD5-78F3-4912-9F1C-D75E831D94F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D503-F3DB-4D79-9630-6B511ABD0506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2BD5-78F3-4912-9F1C-D75E831D94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D503-F3DB-4D79-9630-6B511ABD0506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2BD5-78F3-4912-9F1C-D75E831D94F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D503-F3DB-4D79-9630-6B511ABD0506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2BD5-78F3-4912-9F1C-D75E831D94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D503-F3DB-4D79-9630-6B511ABD0506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2BD5-78F3-4912-9F1C-D75E831D94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D503-F3DB-4D79-9630-6B511ABD0506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2BD5-78F3-4912-9F1C-D75E831D94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D503-F3DB-4D79-9630-6B511ABD0506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2BD5-78F3-4912-9F1C-D75E831D94F4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D503-F3DB-4D79-9630-6B511ABD0506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2BD5-78F3-4912-9F1C-D75E831D94F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326D503-F3DB-4D79-9630-6B511ABD0506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C2A2BD5-78F3-4912-9F1C-D75E831D94F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 Tabulkový procesor Excel – průvodce grafem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59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označení oblasti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80920" cy="465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prava 4"/>
          <p:cNvSpPr/>
          <p:nvPr/>
        </p:nvSpPr>
        <p:spPr>
          <a:xfrm rot="15704112">
            <a:off x="355195" y="4888223"/>
            <a:ext cx="1264596" cy="576064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15704112">
            <a:off x="1254213" y="4840506"/>
            <a:ext cx="1264596" cy="576064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5508104" y="2708920"/>
            <a:ext cx="295232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Pokud jsou oblasti pro tvorbu grafu oddělené, musí se při označování druhé části držet tlačítko Ctrl.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03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výběr typu grafu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595342" cy="483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ál 4"/>
          <p:cNvSpPr/>
          <p:nvPr/>
        </p:nvSpPr>
        <p:spPr>
          <a:xfrm>
            <a:off x="2051720" y="2019431"/>
            <a:ext cx="1224136" cy="1296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45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úprava grafu a další volby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6167"/>
            <a:ext cx="8208912" cy="46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ový popisek 2"/>
          <p:cNvSpPr/>
          <p:nvPr/>
        </p:nvSpPr>
        <p:spPr>
          <a:xfrm>
            <a:off x="1751645" y="4725144"/>
            <a:ext cx="2880320" cy="1368152"/>
          </a:xfrm>
          <a:prstGeom prst="wedgeRectCallout">
            <a:avLst>
              <a:gd name="adj1" fmla="val 110010"/>
              <a:gd name="adj2" fmla="val -79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Dvojitý klik na grafu nebo pravé tlačítko a volba Formát oblasti grafu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814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březen 2012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8.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Prezentace </a:t>
            </a:r>
            <a:r>
              <a:rPr lang="cs-CZ" b="1" dirty="0" smtClean="0"/>
              <a:t>vysvětluje základní postup při tvorbě grafu v tabulkovém procesoru Excel.</a:t>
            </a:r>
          </a:p>
          <a:p>
            <a:r>
              <a:rPr lang="cs-CZ" b="1" dirty="0" smtClean="0"/>
              <a:t>Očekávaný </a:t>
            </a:r>
            <a:r>
              <a:rPr lang="cs-CZ" b="1" dirty="0"/>
              <a:t>výstup : </a:t>
            </a:r>
            <a:r>
              <a:rPr lang="cs-CZ" b="1" dirty="0" smtClean="0"/>
              <a:t>Žák dokáže vytvořit graf.</a:t>
            </a:r>
            <a:endParaRPr lang="cs-CZ" b="1" dirty="0"/>
          </a:p>
          <a:p>
            <a:r>
              <a:rPr lang="cs-CZ" b="1" dirty="0" smtClean="0"/>
              <a:t>Obrazový </a:t>
            </a:r>
            <a:r>
              <a:rPr lang="cs-CZ" b="1" dirty="0"/>
              <a:t>zdroj : </a:t>
            </a:r>
            <a:r>
              <a:rPr lang="en-US" b="1" dirty="0"/>
              <a:t>Microsoft® Office 2010 Proofing Tools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6072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124</TotalTime>
  <Words>123</Words>
  <Application>Microsoft Office PowerPoint</Application>
  <PresentationFormat>Předvádění na obrazovce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8" baseType="lpstr">
      <vt:lpstr>Vlnění</vt:lpstr>
      <vt:lpstr>1_Vlnění</vt:lpstr>
      <vt:lpstr>Tento vzdělávací materiál vznikl  v rámci projektu EU – peníze školám</vt:lpstr>
      <vt:lpstr> Tabulkový procesor Excel – průvodce grafem </vt:lpstr>
      <vt:lpstr>1. označení oblasti</vt:lpstr>
      <vt:lpstr>2. výběr typu grafu</vt:lpstr>
      <vt:lpstr>3. úprava grafu a další volby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</dc:title>
  <dc:creator>kolsma</dc:creator>
  <cp:lastModifiedBy>kolsma</cp:lastModifiedBy>
  <cp:revision>8</cp:revision>
  <dcterms:created xsi:type="dcterms:W3CDTF">2012-03-19T10:00:33Z</dcterms:created>
  <dcterms:modified xsi:type="dcterms:W3CDTF">2013-06-13T14:24:57Z</dcterms:modified>
</cp:coreProperties>
</file>