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20" r:id="rId3"/>
  </p:sldMasterIdLst>
  <p:notesMasterIdLst>
    <p:notesMasterId r:id="rId24"/>
  </p:notesMasterIdLst>
  <p:sldIdLst>
    <p:sldId id="278" r:id="rId4"/>
    <p:sldId id="256" r:id="rId5"/>
    <p:sldId id="259" r:id="rId6"/>
    <p:sldId id="263" r:id="rId7"/>
    <p:sldId id="264" r:id="rId8"/>
    <p:sldId id="267" r:id="rId9"/>
    <p:sldId id="260" r:id="rId10"/>
    <p:sldId id="268" r:id="rId11"/>
    <p:sldId id="271" r:id="rId12"/>
    <p:sldId id="272" r:id="rId13"/>
    <p:sldId id="266" r:id="rId14"/>
    <p:sldId id="275" r:id="rId15"/>
    <p:sldId id="273" r:id="rId16"/>
    <p:sldId id="276" r:id="rId17"/>
    <p:sldId id="277" r:id="rId18"/>
    <p:sldId id="274" r:id="rId19"/>
    <p:sldId id="269" r:id="rId20"/>
    <p:sldId id="261" r:id="rId21"/>
    <p:sldId id="257" r:id="rId22"/>
    <p:sldId id="258" r:id="rId2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E3F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98" autoAdjust="0"/>
    <p:restoredTop sz="94643" autoAdjust="0"/>
  </p:normalViewPr>
  <p:slideViewPr>
    <p:cSldViewPr>
      <p:cViewPr>
        <p:scale>
          <a:sx n="100" d="100"/>
          <a:sy n="100" d="100"/>
        </p:scale>
        <p:origin x="-1272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2345C2-AC54-4732-A566-A8AC65907C3A}" type="doc">
      <dgm:prSet loTypeId="urn:microsoft.com/office/officeart/2005/8/layout/vList2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5CA31FE9-C494-458E-A05F-1D2A7BC09200}">
      <dgm:prSet phldrT="[Text]"/>
      <dgm:spPr/>
      <dgm:t>
        <a:bodyPr/>
        <a:lstStyle/>
        <a:p>
          <a:r>
            <a:rPr lang="cs-CZ" dirty="0" smtClean="0"/>
            <a:t>Systémový</a:t>
          </a:r>
        </a:p>
      </dgm:t>
    </dgm:pt>
    <dgm:pt modelId="{3E5BAC10-3679-43C1-BD2D-F614CDE773E8}" type="parTrans" cxnId="{D6A6014E-522A-4853-802B-441A3993AC5C}">
      <dgm:prSet/>
      <dgm:spPr/>
      <dgm:t>
        <a:bodyPr/>
        <a:lstStyle/>
        <a:p>
          <a:endParaRPr lang="cs-CZ"/>
        </a:p>
      </dgm:t>
    </dgm:pt>
    <dgm:pt modelId="{21BE8CAE-8B33-47B8-BD96-267046FB704E}" type="sibTrans" cxnId="{D6A6014E-522A-4853-802B-441A3993AC5C}">
      <dgm:prSet/>
      <dgm:spPr/>
      <dgm:t>
        <a:bodyPr/>
        <a:lstStyle/>
        <a:p>
          <a:endParaRPr lang="cs-CZ"/>
        </a:p>
      </dgm:t>
    </dgm:pt>
    <dgm:pt modelId="{0AC2CDB2-7774-474B-8932-7B99A55FADE8}">
      <dgm:prSet phldrT="[Text]"/>
      <dgm:spPr/>
      <dgm:t>
        <a:bodyPr/>
        <a:lstStyle/>
        <a:p>
          <a:r>
            <a:rPr lang="cs-CZ" dirty="0" smtClean="0"/>
            <a:t>zajišťuje chod samotného počítače </a:t>
          </a:r>
          <a:endParaRPr lang="cs-CZ" dirty="0"/>
        </a:p>
      </dgm:t>
    </dgm:pt>
    <dgm:pt modelId="{A714504F-0513-4837-8F42-B80AA4ACFB82}" type="parTrans" cxnId="{A63DF5BC-F270-41B9-8890-67387FE703E1}">
      <dgm:prSet/>
      <dgm:spPr/>
      <dgm:t>
        <a:bodyPr/>
        <a:lstStyle/>
        <a:p>
          <a:endParaRPr lang="cs-CZ"/>
        </a:p>
      </dgm:t>
    </dgm:pt>
    <dgm:pt modelId="{C7365210-526D-4A55-B777-5A4D80C3FEAB}" type="sibTrans" cxnId="{A63DF5BC-F270-41B9-8890-67387FE703E1}">
      <dgm:prSet/>
      <dgm:spPr/>
      <dgm:t>
        <a:bodyPr/>
        <a:lstStyle/>
        <a:p>
          <a:endParaRPr lang="cs-CZ"/>
        </a:p>
      </dgm:t>
    </dgm:pt>
    <dgm:pt modelId="{2746DC99-A5E2-4D49-B3AC-499C4710AB23}">
      <dgm:prSet phldrT="[Text]"/>
      <dgm:spPr/>
      <dgm:t>
        <a:bodyPr/>
        <a:lstStyle/>
        <a:p>
          <a:r>
            <a:rPr lang="cs-CZ" dirty="0" smtClean="0"/>
            <a:t>Aplikační </a:t>
          </a:r>
          <a:endParaRPr lang="cs-CZ" dirty="0"/>
        </a:p>
      </dgm:t>
    </dgm:pt>
    <dgm:pt modelId="{297A2160-02DD-4304-9FE1-EC304B3D6AC7}" type="parTrans" cxnId="{EF10E622-1A72-479C-A082-767E5227A940}">
      <dgm:prSet/>
      <dgm:spPr/>
      <dgm:t>
        <a:bodyPr/>
        <a:lstStyle/>
        <a:p>
          <a:endParaRPr lang="cs-CZ"/>
        </a:p>
      </dgm:t>
    </dgm:pt>
    <dgm:pt modelId="{AAC23F7F-4ECA-4864-A608-48AE533C608D}" type="sibTrans" cxnId="{EF10E622-1A72-479C-A082-767E5227A940}">
      <dgm:prSet/>
      <dgm:spPr/>
      <dgm:t>
        <a:bodyPr/>
        <a:lstStyle/>
        <a:p>
          <a:endParaRPr lang="cs-CZ"/>
        </a:p>
      </dgm:t>
    </dgm:pt>
    <dgm:pt modelId="{9A74530F-0F94-426F-ACFE-80066BF88C91}">
      <dgm:prSet phldrT="[Text]"/>
      <dgm:spPr/>
      <dgm:t>
        <a:bodyPr/>
        <a:lstStyle/>
        <a:p>
          <a:r>
            <a:rPr lang="cs-CZ" dirty="0" smtClean="0"/>
            <a:t>umožňuje provádět nějakou činnost</a:t>
          </a:r>
          <a:endParaRPr lang="cs-CZ" dirty="0"/>
        </a:p>
      </dgm:t>
    </dgm:pt>
    <dgm:pt modelId="{86C417B6-9DB8-49E2-A6E0-F9F490664866}" type="parTrans" cxnId="{2223293E-BAF5-4D19-89DA-8206547E609E}">
      <dgm:prSet/>
      <dgm:spPr/>
      <dgm:t>
        <a:bodyPr/>
        <a:lstStyle/>
        <a:p>
          <a:endParaRPr lang="cs-CZ"/>
        </a:p>
      </dgm:t>
    </dgm:pt>
    <dgm:pt modelId="{BB4C9D24-43CC-4EB7-AF25-E67A33AB1FEE}" type="sibTrans" cxnId="{2223293E-BAF5-4D19-89DA-8206547E609E}">
      <dgm:prSet/>
      <dgm:spPr/>
      <dgm:t>
        <a:bodyPr/>
        <a:lstStyle/>
        <a:p>
          <a:endParaRPr lang="cs-CZ"/>
        </a:p>
      </dgm:t>
    </dgm:pt>
    <dgm:pt modelId="{DB9CBF7A-E1B4-478A-88E4-77C91D5E76AA}" type="pres">
      <dgm:prSet presAssocID="{4E2345C2-AC54-4732-A566-A8AC65907C3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8FED6AEA-4CD0-4641-92BF-8100B86EE342}" type="pres">
      <dgm:prSet presAssocID="{5CA31FE9-C494-458E-A05F-1D2A7BC0920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92CC5F3-6CEB-459D-8319-080C7FD32B30}" type="pres">
      <dgm:prSet presAssocID="{5CA31FE9-C494-458E-A05F-1D2A7BC09200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000A69B-C75C-4184-BE00-E81870FB581C}" type="pres">
      <dgm:prSet presAssocID="{2746DC99-A5E2-4D49-B3AC-499C4710AB2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B16AC70-6BBC-451A-8E83-801E9DA18413}" type="pres">
      <dgm:prSet presAssocID="{2746DC99-A5E2-4D49-B3AC-499C4710AB23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DA77354-E83A-4515-834A-B1035514A319}" type="presOf" srcId="{9A74530F-0F94-426F-ACFE-80066BF88C91}" destId="{8B16AC70-6BBC-451A-8E83-801E9DA18413}" srcOrd="0" destOrd="0" presId="urn:microsoft.com/office/officeart/2005/8/layout/vList2"/>
    <dgm:cxn modelId="{2D5D5CA2-DBD6-490A-A92D-7C5601E8DE0E}" type="presOf" srcId="{0AC2CDB2-7774-474B-8932-7B99A55FADE8}" destId="{892CC5F3-6CEB-459D-8319-080C7FD32B30}" srcOrd="0" destOrd="0" presId="urn:microsoft.com/office/officeart/2005/8/layout/vList2"/>
    <dgm:cxn modelId="{EF10E622-1A72-479C-A082-767E5227A940}" srcId="{4E2345C2-AC54-4732-A566-A8AC65907C3A}" destId="{2746DC99-A5E2-4D49-B3AC-499C4710AB23}" srcOrd="1" destOrd="0" parTransId="{297A2160-02DD-4304-9FE1-EC304B3D6AC7}" sibTransId="{AAC23F7F-4ECA-4864-A608-48AE533C608D}"/>
    <dgm:cxn modelId="{215D4BC6-3B3A-4AAD-88D7-9E062C67639F}" type="presOf" srcId="{5CA31FE9-C494-458E-A05F-1D2A7BC09200}" destId="{8FED6AEA-4CD0-4641-92BF-8100B86EE342}" srcOrd="0" destOrd="0" presId="urn:microsoft.com/office/officeart/2005/8/layout/vList2"/>
    <dgm:cxn modelId="{2223293E-BAF5-4D19-89DA-8206547E609E}" srcId="{2746DC99-A5E2-4D49-B3AC-499C4710AB23}" destId="{9A74530F-0F94-426F-ACFE-80066BF88C91}" srcOrd="0" destOrd="0" parTransId="{86C417B6-9DB8-49E2-A6E0-F9F490664866}" sibTransId="{BB4C9D24-43CC-4EB7-AF25-E67A33AB1FEE}"/>
    <dgm:cxn modelId="{D6A6014E-522A-4853-802B-441A3993AC5C}" srcId="{4E2345C2-AC54-4732-A566-A8AC65907C3A}" destId="{5CA31FE9-C494-458E-A05F-1D2A7BC09200}" srcOrd="0" destOrd="0" parTransId="{3E5BAC10-3679-43C1-BD2D-F614CDE773E8}" sibTransId="{21BE8CAE-8B33-47B8-BD96-267046FB704E}"/>
    <dgm:cxn modelId="{FDE3A8B8-02AF-4F84-AA73-3925DA1DEA7E}" type="presOf" srcId="{4E2345C2-AC54-4732-A566-A8AC65907C3A}" destId="{DB9CBF7A-E1B4-478A-88E4-77C91D5E76AA}" srcOrd="0" destOrd="0" presId="urn:microsoft.com/office/officeart/2005/8/layout/vList2"/>
    <dgm:cxn modelId="{A63DF5BC-F270-41B9-8890-67387FE703E1}" srcId="{5CA31FE9-C494-458E-A05F-1D2A7BC09200}" destId="{0AC2CDB2-7774-474B-8932-7B99A55FADE8}" srcOrd="0" destOrd="0" parTransId="{A714504F-0513-4837-8F42-B80AA4ACFB82}" sibTransId="{C7365210-526D-4A55-B777-5A4D80C3FEAB}"/>
    <dgm:cxn modelId="{62FFA8BC-6F0D-42A8-955A-818BF7394484}" type="presOf" srcId="{2746DC99-A5E2-4D49-B3AC-499C4710AB23}" destId="{3000A69B-C75C-4184-BE00-E81870FB581C}" srcOrd="0" destOrd="0" presId="urn:microsoft.com/office/officeart/2005/8/layout/vList2"/>
    <dgm:cxn modelId="{3B9EBEE5-B738-46BF-8D53-AC802FA00EFD}" type="presParOf" srcId="{DB9CBF7A-E1B4-478A-88E4-77C91D5E76AA}" destId="{8FED6AEA-4CD0-4641-92BF-8100B86EE342}" srcOrd="0" destOrd="0" presId="urn:microsoft.com/office/officeart/2005/8/layout/vList2"/>
    <dgm:cxn modelId="{75E73495-1032-419B-8C4B-340319B0639F}" type="presParOf" srcId="{DB9CBF7A-E1B4-478A-88E4-77C91D5E76AA}" destId="{892CC5F3-6CEB-459D-8319-080C7FD32B30}" srcOrd="1" destOrd="0" presId="urn:microsoft.com/office/officeart/2005/8/layout/vList2"/>
    <dgm:cxn modelId="{C310885B-998E-4530-ACC3-D5C9D70F27C9}" type="presParOf" srcId="{DB9CBF7A-E1B4-478A-88E4-77C91D5E76AA}" destId="{3000A69B-C75C-4184-BE00-E81870FB581C}" srcOrd="2" destOrd="0" presId="urn:microsoft.com/office/officeart/2005/8/layout/vList2"/>
    <dgm:cxn modelId="{28826587-EF69-456B-AD78-4CE0B46D0CD4}" type="presParOf" srcId="{DB9CBF7A-E1B4-478A-88E4-77C91D5E76AA}" destId="{8B16AC70-6BBC-451A-8E83-801E9DA1841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D4D425-8EA4-41EB-B93B-B081964082E8}" type="doc">
      <dgm:prSet loTypeId="urn:microsoft.com/office/officeart/2005/8/layout/vList4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19836176-937B-4019-98A8-D73BA963C91E}">
      <dgm:prSet phldrT="[Text]"/>
      <dgm:spPr/>
      <dgm:t>
        <a:bodyPr/>
        <a:lstStyle/>
        <a:p>
          <a:r>
            <a:rPr lang="cs-CZ" dirty="0" smtClean="0"/>
            <a:t>FIRMWARE	</a:t>
          </a:r>
        </a:p>
      </dgm:t>
    </dgm:pt>
    <dgm:pt modelId="{FF7B40C4-8DD7-40E5-934F-FE7D996098C5}" type="parTrans" cxnId="{303A3869-467A-4F97-8B33-08E68BF59E45}">
      <dgm:prSet/>
      <dgm:spPr/>
      <dgm:t>
        <a:bodyPr/>
        <a:lstStyle/>
        <a:p>
          <a:endParaRPr lang="cs-CZ"/>
        </a:p>
      </dgm:t>
    </dgm:pt>
    <dgm:pt modelId="{51A9F6FE-BC84-413E-9B44-F7116250F1EE}" type="sibTrans" cxnId="{303A3869-467A-4F97-8B33-08E68BF59E45}">
      <dgm:prSet/>
      <dgm:spPr/>
      <dgm:t>
        <a:bodyPr/>
        <a:lstStyle/>
        <a:p>
          <a:endParaRPr lang="cs-CZ"/>
        </a:p>
      </dgm:t>
    </dgm:pt>
    <dgm:pt modelId="{0F8178FA-A62B-4594-BCB8-0A8FE695EDC0}">
      <dgm:prSet phldrT="[Text]"/>
      <dgm:spPr/>
      <dgm:t>
        <a:bodyPr/>
        <a:lstStyle/>
        <a:p>
          <a:r>
            <a:rPr lang="cs-CZ" dirty="0" smtClean="0"/>
            <a:t>Software obsažený v hardware</a:t>
          </a:r>
          <a:endParaRPr lang="cs-CZ" dirty="0"/>
        </a:p>
      </dgm:t>
    </dgm:pt>
    <dgm:pt modelId="{BF86CE92-FFD3-4D03-A574-EB5354F5631B}" type="parTrans" cxnId="{6A049F94-D06F-4502-9604-F5A1BE7A4898}">
      <dgm:prSet/>
      <dgm:spPr/>
      <dgm:t>
        <a:bodyPr/>
        <a:lstStyle/>
        <a:p>
          <a:endParaRPr lang="cs-CZ"/>
        </a:p>
      </dgm:t>
    </dgm:pt>
    <dgm:pt modelId="{5DEE7FD3-0AAC-4B8F-8EE1-1F06BB2E950C}" type="sibTrans" cxnId="{6A049F94-D06F-4502-9604-F5A1BE7A4898}">
      <dgm:prSet/>
      <dgm:spPr/>
      <dgm:t>
        <a:bodyPr/>
        <a:lstStyle/>
        <a:p>
          <a:endParaRPr lang="cs-CZ"/>
        </a:p>
      </dgm:t>
    </dgm:pt>
    <dgm:pt modelId="{E409B164-880C-4D03-9625-E21773E520B2}">
      <dgm:prSet phldrT="[Text]"/>
      <dgm:spPr/>
      <dgm:t>
        <a:bodyPr/>
        <a:lstStyle/>
        <a:p>
          <a:r>
            <a:rPr lang="cs-CZ" dirty="0" smtClean="0"/>
            <a:t>= BIOS</a:t>
          </a:r>
          <a:endParaRPr lang="cs-CZ" dirty="0"/>
        </a:p>
      </dgm:t>
    </dgm:pt>
    <dgm:pt modelId="{0CD0A2F3-0B5E-4340-82E7-6405A0DB3E71}" type="parTrans" cxnId="{C1758329-FFAB-4378-91C8-710CB763798F}">
      <dgm:prSet/>
      <dgm:spPr/>
      <dgm:t>
        <a:bodyPr/>
        <a:lstStyle/>
        <a:p>
          <a:endParaRPr lang="cs-CZ"/>
        </a:p>
      </dgm:t>
    </dgm:pt>
    <dgm:pt modelId="{AA0B62D6-8E94-4A37-A9F6-5E64C097BF66}" type="sibTrans" cxnId="{C1758329-FFAB-4378-91C8-710CB763798F}">
      <dgm:prSet/>
      <dgm:spPr/>
      <dgm:t>
        <a:bodyPr/>
        <a:lstStyle/>
        <a:p>
          <a:endParaRPr lang="cs-CZ"/>
        </a:p>
      </dgm:t>
    </dgm:pt>
    <dgm:pt modelId="{87C02DA4-1305-4A9A-A12B-217A10971860}">
      <dgm:prSet phldrT="[Text]"/>
      <dgm:spPr/>
      <dgm:t>
        <a:bodyPr/>
        <a:lstStyle/>
        <a:p>
          <a:r>
            <a:rPr lang="cs-CZ" dirty="0" smtClean="0"/>
            <a:t>OPERAČNÍ SYSTÉM</a:t>
          </a:r>
          <a:endParaRPr lang="cs-CZ" dirty="0"/>
        </a:p>
      </dgm:t>
    </dgm:pt>
    <dgm:pt modelId="{B4D64C9C-326E-40AB-BF51-00614320BBBC}" type="parTrans" cxnId="{DF34D284-20D8-4A38-BC5E-F8BE89DB6683}">
      <dgm:prSet/>
      <dgm:spPr/>
      <dgm:t>
        <a:bodyPr/>
        <a:lstStyle/>
        <a:p>
          <a:endParaRPr lang="cs-CZ"/>
        </a:p>
      </dgm:t>
    </dgm:pt>
    <dgm:pt modelId="{4808A0E9-80AA-4876-8ABA-F1AC3F62BB96}" type="sibTrans" cxnId="{DF34D284-20D8-4A38-BC5E-F8BE89DB6683}">
      <dgm:prSet/>
      <dgm:spPr/>
      <dgm:t>
        <a:bodyPr/>
        <a:lstStyle/>
        <a:p>
          <a:endParaRPr lang="cs-CZ"/>
        </a:p>
      </dgm:t>
    </dgm:pt>
    <dgm:pt modelId="{279C5ABB-CEF9-450A-BFAD-051FCFB5A673}">
      <dgm:prSet phldrT="[Text]"/>
      <dgm:spPr/>
      <dgm:t>
        <a:bodyPr/>
        <a:lstStyle/>
        <a:p>
          <a:r>
            <a:rPr lang="cs-CZ" dirty="0" smtClean="0"/>
            <a:t>Spravuje počítač</a:t>
          </a:r>
          <a:endParaRPr lang="cs-CZ" dirty="0"/>
        </a:p>
      </dgm:t>
    </dgm:pt>
    <dgm:pt modelId="{C6426500-F8F9-48D7-8723-84EFFC1CC238}" type="parTrans" cxnId="{41610AB3-A5D1-4119-A00B-9F6B600EC121}">
      <dgm:prSet/>
      <dgm:spPr/>
      <dgm:t>
        <a:bodyPr/>
        <a:lstStyle/>
        <a:p>
          <a:endParaRPr lang="cs-CZ"/>
        </a:p>
      </dgm:t>
    </dgm:pt>
    <dgm:pt modelId="{A6BC1FCC-C810-40B8-877D-6EE44386A051}" type="sibTrans" cxnId="{41610AB3-A5D1-4119-A00B-9F6B600EC121}">
      <dgm:prSet/>
      <dgm:spPr/>
      <dgm:t>
        <a:bodyPr/>
        <a:lstStyle/>
        <a:p>
          <a:endParaRPr lang="cs-CZ"/>
        </a:p>
      </dgm:t>
    </dgm:pt>
    <dgm:pt modelId="{6E139761-3CF0-4E5A-B86B-83C839DEB0E6}">
      <dgm:prSet phldrT="[Text]"/>
      <dgm:spPr/>
      <dgm:t>
        <a:bodyPr/>
        <a:lstStyle/>
        <a:p>
          <a:r>
            <a:rPr lang="cs-CZ" dirty="0" smtClean="0"/>
            <a:t>Vytváří prostředí pro programy</a:t>
          </a:r>
          <a:endParaRPr lang="cs-CZ" dirty="0"/>
        </a:p>
      </dgm:t>
    </dgm:pt>
    <dgm:pt modelId="{159F03CA-86E7-4B62-905D-4A3EB8E8DDD3}" type="parTrans" cxnId="{935AA798-A9AD-47B1-9BA5-C3DD8AEC9A90}">
      <dgm:prSet/>
      <dgm:spPr/>
      <dgm:t>
        <a:bodyPr/>
        <a:lstStyle/>
        <a:p>
          <a:endParaRPr lang="cs-CZ"/>
        </a:p>
      </dgm:t>
    </dgm:pt>
    <dgm:pt modelId="{64A1A3CA-F50F-45FA-82C4-5D114F5DBF69}" type="sibTrans" cxnId="{935AA798-A9AD-47B1-9BA5-C3DD8AEC9A90}">
      <dgm:prSet/>
      <dgm:spPr/>
      <dgm:t>
        <a:bodyPr/>
        <a:lstStyle/>
        <a:p>
          <a:endParaRPr lang="cs-CZ"/>
        </a:p>
      </dgm:t>
    </dgm:pt>
    <dgm:pt modelId="{43065A75-5AE3-4ADC-B7B5-98F69BFD53AE}" type="pres">
      <dgm:prSet presAssocID="{B5D4D425-8EA4-41EB-B93B-B081964082E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F6724B71-2DC6-47E7-90C6-400D5DCDF6AC}" type="pres">
      <dgm:prSet presAssocID="{19836176-937B-4019-98A8-D73BA963C91E}" presName="comp" presStyleCnt="0"/>
      <dgm:spPr/>
    </dgm:pt>
    <dgm:pt modelId="{E94C81C9-2E3D-41D8-86DE-6181BA46172F}" type="pres">
      <dgm:prSet presAssocID="{19836176-937B-4019-98A8-D73BA963C91E}" presName="box" presStyleLbl="node1" presStyleIdx="0" presStyleCnt="2"/>
      <dgm:spPr/>
      <dgm:t>
        <a:bodyPr/>
        <a:lstStyle/>
        <a:p>
          <a:endParaRPr lang="cs-CZ"/>
        </a:p>
      </dgm:t>
    </dgm:pt>
    <dgm:pt modelId="{DB18C682-5CC2-41FD-8DA8-EA0846BAFE3B}" type="pres">
      <dgm:prSet presAssocID="{19836176-937B-4019-98A8-D73BA963C91E}" presName="img" presStyleLbl="fgImgPlace1" presStyleIdx="0" presStyleCnt="2" custScaleX="11270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1C918F2-553F-460B-ADD8-F15A760D43C7}" type="pres">
      <dgm:prSet presAssocID="{19836176-937B-4019-98A8-D73BA963C91E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D500E6B-6B56-44D8-AA2A-A0AB24A112F7}" type="pres">
      <dgm:prSet presAssocID="{51A9F6FE-BC84-413E-9B44-F7116250F1EE}" presName="spacer" presStyleCnt="0"/>
      <dgm:spPr/>
    </dgm:pt>
    <dgm:pt modelId="{C9B0F4F0-B131-4847-9B27-7489AA1633B6}" type="pres">
      <dgm:prSet presAssocID="{87C02DA4-1305-4A9A-A12B-217A10971860}" presName="comp" presStyleCnt="0"/>
      <dgm:spPr/>
    </dgm:pt>
    <dgm:pt modelId="{D4F4F485-BD77-477F-AAFB-E26D5F2CA80A}" type="pres">
      <dgm:prSet presAssocID="{87C02DA4-1305-4A9A-A12B-217A10971860}" presName="box" presStyleLbl="node1" presStyleIdx="1" presStyleCnt="2" custLinFactNeighborX="388" custLinFactNeighborY="-1253"/>
      <dgm:spPr/>
      <dgm:t>
        <a:bodyPr/>
        <a:lstStyle/>
        <a:p>
          <a:endParaRPr lang="cs-CZ"/>
        </a:p>
      </dgm:t>
    </dgm:pt>
    <dgm:pt modelId="{865BB512-9179-43F8-B334-D78EA53996C5}" type="pres">
      <dgm:prSet presAssocID="{87C02DA4-1305-4A9A-A12B-217A10971860}" presName="img" presStyleLbl="fgImgPlace1" presStyleIdx="1" presStyleCnt="2" custScaleX="11270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8692A31-4FF7-4A10-8A21-895CAED06E01}" type="pres">
      <dgm:prSet presAssocID="{87C02DA4-1305-4A9A-A12B-217A10971860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2CF103C-3B53-409A-B2B1-2589B81046DC}" type="presOf" srcId="{6E139761-3CF0-4E5A-B86B-83C839DEB0E6}" destId="{D4F4F485-BD77-477F-AAFB-E26D5F2CA80A}" srcOrd="0" destOrd="2" presId="urn:microsoft.com/office/officeart/2005/8/layout/vList4"/>
    <dgm:cxn modelId="{4ABC20AA-9262-4688-A315-6D0B93D4D546}" type="presOf" srcId="{87C02DA4-1305-4A9A-A12B-217A10971860}" destId="{D4F4F485-BD77-477F-AAFB-E26D5F2CA80A}" srcOrd="0" destOrd="0" presId="urn:microsoft.com/office/officeart/2005/8/layout/vList4"/>
    <dgm:cxn modelId="{6A049F94-D06F-4502-9604-F5A1BE7A4898}" srcId="{19836176-937B-4019-98A8-D73BA963C91E}" destId="{0F8178FA-A62B-4594-BCB8-0A8FE695EDC0}" srcOrd="0" destOrd="0" parTransId="{BF86CE92-FFD3-4D03-A574-EB5354F5631B}" sibTransId="{5DEE7FD3-0AAC-4B8F-8EE1-1F06BB2E950C}"/>
    <dgm:cxn modelId="{935AA798-A9AD-47B1-9BA5-C3DD8AEC9A90}" srcId="{87C02DA4-1305-4A9A-A12B-217A10971860}" destId="{6E139761-3CF0-4E5A-B86B-83C839DEB0E6}" srcOrd="1" destOrd="0" parTransId="{159F03CA-86E7-4B62-905D-4A3EB8E8DDD3}" sibTransId="{64A1A3CA-F50F-45FA-82C4-5D114F5DBF69}"/>
    <dgm:cxn modelId="{C1758329-FFAB-4378-91C8-710CB763798F}" srcId="{19836176-937B-4019-98A8-D73BA963C91E}" destId="{E409B164-880C-4D03-9625-E21773E520B2}" srcOrd="1" destOrd="0" parTransId="{0CD0A2F3-0B5E-4340-82E7-6405A0DB3E71}" sibTransId="{AA0B62D6-8E94-4A37-A9F6-5E64C097BF66}"/>
    <dgm:cxn modelId="{DF34D284-20D8-4A38-BC5E-F8BE89DB6683}" srcId="{B5D4D425-8EA4-41EB-B93B-B081964082E8}" destId="{87C02DA4-1305-4A9A-A12B-217A10971860}" srcOrd="1" destOrd="0" parTransId="{B4D64C9C-326E-40AB-BF51-00614320BBBC}" sibTransId="{4808A0E9-80AA-4876-8ABA-F1AC3F62BB96}"/>
    <dgm:cxn modelId="{7B9C9E90-6AD8-45FB-9F0E-14778BAA1BCD}" type="presOf" srcId="{0F8178FA-A62B-4594-BCB8-0A8FE695EDC0}" destId="{E94C81C9-2E3D-41D8-86DE-6181BA46172F}" srcOrd="0" destOrd="1" presId="urn:microsoft.com/office/officeart/2005/8/layout/vList4"/>
    <dgm:cxn modelId="{8D9535AE-C6D7-47DD-BC25-58A1D5E3EB6A}" type="presOf" srcId="{0F8178FA-A62B-4594-BCB8-0A8FE695EDC0}" destId="{01C918F2-553F-460B-ADD8-F15A760D43C7}" srcOrd="1" destOrd="1" presId="urn:microsoft.com/office/officeart/2005/8/layout/vList4"/>
    <dgm:cxn modelId="{41610AB3-A5D1-4119-A00B-9F6B600EC121}" srcId="{87C02DA4-1305-4A9A-A12B-217A10971860}" destId="{279C5ABB-CEF9-450A-BFAD-051FCFB5A673}" srcOrd="0" destOrd="0" parTransId="{C6426500-F8F9-48D7-8723-84EFFC1CC238}" sibTransId="{A6BC1FCC-C810-40B8-877D-6EE44386A051}"/>
    <dgm:cxn modelId="{A305C8A4-DCF8-4F2B-9F72-FBB41C64F9EA}" type="presOf" srcId="{279C5ABB-CEF9-450A-BFAD-051FCFB5A673}" destId="{D4F4F485-BD77-477F-AAFB-E26D5F2CA80A}" srcOrd="0" destOrd="1" presId="urn:microsoft.com/office/officeart/2005/8/layout/vList4"/>
    <dgm:cxn modelId="{7A3121B5-EA79-48E6-8016-9BEFE1F80EBA}" type="presOf" srcId="{19836176-937B-4019-98A8-D73BA963C91E}" destId="{01C918F2-553F-460B-ADD8-F15A760D43C7}" srcOrd="1" destOrd="0" presId="urn:microsoft.com/office/officeart/2005/8/layout/vList4"/>
    <dgm:cxn modelId="{982D8A81-E893-44DE-8C10-848DA476AF49}" type="presOf" srcId="{6E139761-3CF0-4E5A-B86B-83C839DEB0E6}" destId="{C8692A31-4FF7-4A10-8A21-895CAED06E01}" srcOrd="1" destOrd="2" presId="urn:microsoft.com/office/officeart/2005/8/layout/vList4"/>
    <dgm:cxn modelId="{E9D1C70C-ED54-47ED-B6C2-57C66FB090B3}" type="presOf" srcId="{87C02DA4-1305-4A9A-A12B-217A10971860}" destId="{C8692A31-4FF7-4A10-8A21-895CAED06E01}" srcOrd="1" destOrd="0" presId="urn:microsoft.com/office/officeart/2005/8/layout/vList4"/>
    <dgm:cxn modelId="{EA9FAE04-AE4F-4422-BC81-C4613023D808}" type="presOf" srcId="{19836176-937B-4019-98A8-D73BA963C91E}" destId="{E94C81C9-2E3D-41D8-86DE-6181BA46172F}" srcOrd="0" destOrd="0" presId="urn:microsoft.com/office/officeart/2005/8/layout/vList4"/>
    <dgm:cxn modelId="{DE653A30-E353-4A11-99FC-274ECA48F041}" type="presOf" srcId="{E409B164-880C-4D03-9625-E21773E520B2}" destId="{E94C81C9-2E3D-41D8-86DE-6181BA46172F}" srcOrd="0" destOrd="2" presId="urn:microsoft.com/office/officeart/2005/8/layout/vList4"/>
    <dgm:cxn modelId="{54D556F6-F35B-4C1A-8BBC-2EBB56066442}" type="presOf" srcId="{E409B164-880C-4D03-9625-E21773E520B2}" destId="{01C918F2-553F-460B-ADD8-F15A760D43C7}" srcOrd="1" destOrd="2" presId="urn:microsoft.com/office/officeart/2005/8/layout/vList4"/>
    <dgm:cxn modelId="{303A3869-467A-4F97-8B33-08E68BF59E45}" srcId="{B5D4D425-8EA4-41EB-B93B-B081964082E8}" destId="{19836176-937B-4019-98A8-D73BA963C91E}" srcOrd="0" destOrd="0" parTransId="{FF7B40C4-8DD7-40E5-934F-FE7D996098C5}" sibTransId="{51A9F6FE-BC84-413E-9B44-F7116250F1EE}"/>
    <dgm:cxn modelId="{30A3A4C2-2DAE-4CB7-BBA3-BEDED4BA582C}" type="presOf" srcId="{279C5ABB-CEF9-450A-BFAD-051FCFB5A673}" destId="{C8692A31-4FF7-4A10-8A21-895CAED06E01}" srcOrd="1" destOrd="1" presId="urn:microsoft.com/office/officeart/2005/8/layout/vList4"/>
    <dgm:cxn modelId="{415AC3E6-2539-4E36-B018-076C9023E7EF}" type="presOf" srcId="{B5D4D425-8EA4-41EB-B93B-B081964082E8}" destId="{43065A75-5AE3-4ADC-B7B5-98F69BFD53AE}" srcOrd="0" destOrd="0" presId="urn:microsoft.com/office/officeart/2005/8/layout/vList4"/>
    <dgm:cxn modelId="{AEF06F2F-4F8F-4E1D-BBFD-18B0517037A7}" type="presParOf" srcId="{43065A75-5AE3-4ADC-B7B5-98F69BFD53AE}" destId="{F6724B71-2DC6-47E7-90C6-400D5DCDF6AC}" srcOrd="0" destOrd="0" presId="urn:microsoft.com/office/officeart/2005/8/layout/vList4"/>
    <dgm:cxn modelId="{B2969D71-8F0B-455E-9A2C-D37AD2D5E1F7}" type="presParOf" srcId="{F6724B71-2DC6-47E7-90C6-400D5DCDF6AC}" destId="{E94C81C9-2E3D-41D8-86DE-6181BA46172F}" srcOrd="0" destOrd="0" presId="urn:microsoft.com/office/officeart/2005/8/layout/vList4"/>
    <dgm:cxn modelId="{0552534E-499B-47D2-ABDE-7C9759D94861}" type="presParOf" srcId="{F6724B71-2DC6-47E7-90C6-400D5DCDF6AC}" destId="{DB18C682-5CC2-41FD-8DA8-EA0846BAFE3B}" srcOrd="1" destOrd="0" presId="urn:microsoft.com/office/officeart/2005/8/layout/vList4"/>
    <dgm:cxn modelId="{3AEBAC31-969B-48EC-AFFA-73F6A596B877}" type="presParOf" srcId="{F6724B71-2DC6-47E7-90C6-400D5DCDF6AC}" destId="{01C918F2-553F-460B-ADD8-F15A760D43C7}" srcOrd="2" destOrd="0" presId="urn:microsoft.com/office/officeart/2005/8/layout/vList4"/>
    <dgm:cxn modelId="{65DB5AF7-23AA-46C4-99F6-3F1EFDF7EA12}" type="presParOf" srcId="{43065A75-5AE3-4ADC-B7B5-98F69BFD53AE}" destId="{3D500E6B-6B56-44D8-AA2A-A0AB24A112F7}" srcOrd="1" destOrd="0" presId="urn:microsoft.com/office/officeart/2005/8/layout/vList4"/>
    <dgm:cxn modelId="{ECD5D26D-A9EB-4BD8-856E-162A45B6204D}" type="presParOf" srcId="{43065A75-5AE3-4ADC-B7B5-98F69BFD53AE}" destId="{C9B0F4F0-B131-4847-9B27-7489AA1633B6}" srcOrd="2" destOrd="0" presId="urn:microsoft.com/office/officeart/2005/8/layout/vList4"/>
    <dgm:cxn modelId="{B4B1BE79-790B-4DC0-96A6-057190BB67D9}" type="presParOf" srcId="{C9B0F4F0-B131-4847-9B27-7489AA1633B6}" destId="{D4F4F485-BD77-477F-AAFB-E26D5F2CA80A}" srcOrd="0" destOrd="0" presId="urn:microsoft.com/office/officeart/2005/8/layout/vList4"/>
    <dgm:cxn modelId="{F45EBA3D-E94F-4624-BBBB-953CBE0811D5}" type="presParOf" srcId="{C9B0F4F0-B131-4847-9B27-7489AA1633B6}" destId="{865BB512-9179-43F8-B334-D78EA53996C5}" srcOrd="1" destOrd="0" presId="urn:microsoft.com/office/officeart/2005/8/layout/vList4"/>
    <dgm:cxn modelId="{B8FB8FFC-22FF-4383-83E0-C4C9F1AA9805}" type="presParOf" srcId="{C9B0F4F0-B131-4847-9B27-7489AA1633B6}" destId="{C8692A31-4FF7-4A10-8A21-895CAED06E0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D4D425-8EA4-41EB-B93B-B081964082E8}" type="doc">
      <dgm:prSet loTypeId="urn:microsoft.com/office/officeart/2005/8/layout/radial5" loCatId="cycl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cs-CZ"/>
        </a:p>
      </dgm:t>
    </dgm:pt>
    <dgm:pt modelId="{19836176-937B-4019-98A8-D73BA963C91E}">
      <dgm:prSet phldrT="[Text]" custT="1"/>
      <dgm:spPr/>
      <dgm:t>
        <a:bodyPr/>
        <a:lstStyle/>
        <a:p>
          <a:r>
            <a:rPr lang="cs-CZ" sz="1400" dirty="0" smtClean="0"/>
            <a:t>KANCELÁŘSKÉ PROGRAMY</a:t>
          </a:r>
        </a:p>
      </dgm:t>
    </dgm:pt>
    <dgm:pt modelId="{FF7B40C4-8DD7-40E5-934F-FE7D996098C5}" type="parTrans" cxnId="{303A3869-467A-4F97-8B33-08E68BF59E45}">
      <dgm:prSet/>
      <dgm:spPr/>
      <dgm:t>
        <a:bodyPr/>
        <a:lstStyle/>
        <a:p>
          <a:endParaRPr lang="cs-CZ"/>
        </a:p>
      </dgm:t>
    </dgm:pt>
    <dgm:pt modelId="{51A9F6FE-BC84-413E-9B44-F7116250F1EE}" type="sibTrans" cxnId="{303A3869-467A-4F97-8B33-08E68BF59E45}">
      <dgm:prSet/>
      <dgm:spPr/>
      <dgm:t>
        <a:bodyPr/>
        <a:lstStyle/>
        <a:p>
          <a:endParaRPr lang="cs-CZ"/>
        </a:p>
      </dgm:t>
    </dgm:pt>
    <dgm:pt modelId="{61F58931-E23A-4F89-9A3E-F4C076AD6CD9}">
      <dgm:prSet phldrT="[Text]" custT="1"/>
      <dgm:spPr/>
      <dgm:t>
        <a:bodyPr/>
        <a:lstStyle/>
        <a:p>
          <a:r>
            <a:rPr lang="cs-CZ" sz="1400" dirty="0" smtClean="0"/>
            <a:t>ANTIVYROVÉ PROGRAMY</a:t>
          </a:r>
          <a:endParaRPr lang="cs-CZ" sz="1400" dirty="0"/>
        </a:p>
      </dgm:t>
    </dgm:pt>
    <dgm:pt modelId="{5982F6BE-161C-4E3B-9B43-AEE1E379A31E}" type="parTrans" cxnId="{BED62436-2E88-4F33-84BA-E5A3C26AFA6C}">
      <dgm:prSet/>
      <dgm:spPr/>
      <dgm:t>
        <a:bodyPr/>
        <a:lstStyle/>
        <a:p>
          <a:endParaRPr lang="cs-CZ"/>
        </a:p>
      </dgm:t>
    </dgm:pt>
    <dgm:pt modelId="{EC310244-4940-45B5-934D-62F99F1217FC}" type="sibTrans" cxnId="{BED62436-2E88-4F33-84BA-E5A3C26AFA6C}">
      <dgm:prSet/>
      <dgm:spPr/>
      <dgm:t>
        <a:bodyPr/>
        <a:lstStyle/>
        <a:p>
          <a:endParaRPr lang="cs-CZ"/>
        </a:p>
      </dgm:t>
    </dgm:pt>
    <dgm:pt modelId="{39BA46C6-7C87-4BEC-9EFE-E997047A3B63}">
      <dgm:prSet phldrT="[Text]" custT="1"/>
      <dgm:spPr/>
      <dgm:t>
        <a:bodyPr/>
        <a:lstStyle/>
        <a:p>
          <a:r>
            <a:rPr lang="cs-CZ" sz="1600" dirty="0" smtClean="0"/>
            <a:t>GRAFICKÉ PROGRAMY</a:t>
          </a:r>
        </a:p>
      </dgm:t>
    </dgm:pt>
    <dgm:pt modelId="{797021F3-3F6C-4BA2-A31A-C5D90F3D94C0}" type="parTrans" cxnId="{5CD8C410-7034-42B8-AC3C-D49743CCF589}">
      <dgm:prSet/>
      <dgm:spPr/>
      <dgm:t>
        <a:bodyPr/>
        <a:lstStyle/>
        <a:p>
          <a:endParaRPr lang="cs-CZ"/>
        </a:p>
      </dgm:t>
    </dgm:pt>
    <dgm:pt modelId="{E5F2986D-7110-4007-B1BB-8C4D8E3ECC81}" type="sibTrans" cxnId="{5CD8C410-7034-42B8-AC3C-D49743CCF589}">
      <dgm:prSet/>
      <dgm:spPr/>
      <dgm:t>
        <a:bodyPr/>
        <a:lstStyle/>
        <a:p>
          <a:endParaRPr lang="cs-CZ"/>
        </a:p>
      </dgm:t>
    </dgm:pt>
    <dgm:pt modelId="{1E9A20D8-57E4-4637-95FD-DC0806F7BC88}">
      <dgm:prSet phldrT="[Text]"/>
      <dgm:spPr/>
      <dgm:t>
        <a:bodyPr/>
        <a:lstStyle/>
        <a:p>
          <a:r>
            <a:rPr lang="cs-CZ" dirty="0" smtClean="0"/>
            <a:t>APLIKAČNÍ SOFTWARE</a:t>
          </a:r>
        </a:p>
      </dgm:t>
    </dgm:pt>
    <dgm:pt modelId="{9AAB97A6-EA1E-4F75-9273-F60B02851A7F}" type="parTrans" cxnId="{AF633D89-E3B9-4583-8430-DC6369CADB80}">
      <dgm:prSet/>
      <dgm:spPr/>
      <dgm:t>
        <a:bodyPr/>
        <a:lstStyle/>
        <a:p>
          <a:endParaRPr lang="cs-CZ"/>
        </a:p>
      </dgm:t>
    </dgm:pt>
    <dgm:pt modelId="{11817054-EE2A-48CD-AD94-0C2FECDEF6D0}" type="sibTrans" cxnId="{AF633D89-E3B9-4583-8430-DC6369CADB80}">
      <dgm:prSet/>
      <dgm:spPr/>
      <dgm:t>
        <a:bodyPr/>
        <a:lstStyle/>
        <a:p>
          <a:endParaRPr lang="cs-CZ"/>
        </a:p>
      </dgm:t>
    </dgm:pt>
    <dgm:pt modelId="{379B2835-0394-4D50-AC93-3B5B6BB79898}">
      <dgm:prSet phldrT="[Text]" custT="1"/>
      <dgm:spPr/>
      <dgm:t>
        <a:bodyPr/>
        <a:lstStyle/>
        <a:p>
          <a:r>
            <a:rPr lang="cs-CZ" sz="1600" dirty="0" smtClean="0"/>
            <a:t>VÝUKOVÉ PROGRAMY</a:t>
          </a:r>
        </a:p>
      </dgm:t>
    </dgm:pt>
    <dgm:pt modelId="{4560F49B-1550-4FB6-B18E-182FC001923C}" type="parTrans" cxnId="{43475E02-36D9-4127-AA2E-E9E0484CC1CF}">
      <dgm:prSet/>
      <dgm:spPr/>
      <dgm:t>
        <a:bodyPr/>
        <a:lstStyle/>
        <a:p>
          <a:endParaRPr lang="cs-CZ"/>
        </a:p>
      </dgm:t>
    </dgm:pt>
    <dgm:pt modelId="{71A5EF86-B2F1-40C0-8E4C-884362BD4BBD}" type="sibTrans" cxnId="{43475E02-36D9-4127-AA2E-E9E0484CC1CF}">
      <dgm:prSet/>
      <dgm:spPr/>
      <dgm:t>
        <a:bodyPr/>
        <a:lstStyle/>
        <a:p>
          <a:endParaRPr lang="cs-CZ"/>
        </a:p>
      </dgm:t>
    </dgm:pt>
    <dgm:pt modelId="{42139E29-0AE5-4604-82F4-5B4D18DCD849}">
      <dgm:prSet phldrT="[Text]" custT="1"/>
      <dgm:spPr/>
      <dgm:t>
        <a:bodyPr/>
        <a:lstStyle/>
        <a:p>
          <a:r>
            <a:rPr lang="cs-CZ" sz="1600" dirty="0" smtClean="0"/>
            <a:t>WEBOVÉ PROHLÍŽEČE</a:t>
          </a:r>
        </a:p>
      </dgm:t>
    </dgm:pt>
    <dgm:pt modelId="{9B3B7345-7A86-4293-A07E-BBFC497E3025}" type="parTrans" cxnId="{4107F9E7-308D-4BC3-8B5C-8355B832DA63}">
      <dgm:prSet/>
      <dgm:spPr/>
      <dgm:t>
        <a:bodyPr/>
        <a:lstStyle/>
        <a:p>
          <a:endParaRPr lang="cs-CZ"/>
        </a:p>
      </dgm:t>
    </dgm:pt>
    <dgm:pt modelId="{E4A12F03-D750-40D8-B644-74C26372C085}" type="sibTrans" cxnId="{4107F9E7-308D-4BC3-8B5C-8355B832DA63}">
      <dgm:prSet/>
      <dgm:spPr/>
      <dgm:t>
        <a:bodyPr/>
        <a:lstStyle/>
        <a:p>
          <a:endParaRPr lang="cs-CZ"/>
        </a:p>
      </dgm:t>
    </dgm:pt>
    <dgm:pt modelId="{958A8D8A-9CBB-4A66-9729-D8A65930C46B}">
      <dgm:prSet phldrT="[Text]" custT="1"/>
      <dgm:spPr/>
      <dgm:t>
        <a:bodyPr/>
        <a:lstStyle/>
        <a:p>
          <a:r>
            <a:rPr lang="cs-CZ" sz="1400" dirty="0" smtClean="0"/>
            <a:t>POČÍTAČOVÉ HRY</a:t>
          </a:r>
          <a:endParaRPr lang="cs-CZ" sz="1400" dirty="0"/>
        </a:p>
      </dgm:t>
    </dgm:pt>
    <dgm:pt modelId="{4E3C0D5A-E266-4BCE-B6BA-DEE4F1DF1568}" type="parTrans" cxnId="{2440B0D8-C254-49CE-AF54-1AB96871B1EE}">
      <dgm:prSet/>
      <dgm:spPr/>
      <dgm:t>
        <a:bodyPr/>
        <a:lstStyle/>
        <a:p>
          <a:endParaRPr lang="cs-CZ"/>
        </a:p>
      </dgm:t>
    </dgm:pt>
    <dgm:pt modelId="{44A754E8-22DE-41DB-B92B-8B622B464160}" type="sibTrans" cxnId="{2440B0D8-C254-49CE-AF54-1AB96871B1EE}">
      <dgm:prSet/>
      <dgm:spPr/>
      <dgm:t>
        <a:bodyPr/>
        <a:lstStyle/>
        <a:p>
          <a:endParaRPr lang="cs-CZ"/>
        </a:p>
      </dgm:t>
    </dgm:pt>
    <dgm:pt modelId="{3C7C8867-3ACE-425F-8CA2-749C622C0FD8}" type="pres">
      <dgm:prSet presAssocID="{B5D4D425-8EA4-41EB-B93B-B081964082E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58135685-1886-4CA4-8934-B42BF978C3BA}" type="pres">
      <dgm:prSet presAssocID="{1E9A20D8-57E4-4637-95FD-DC0806F7BC88}" presName="centerShape" presStyleLbl="node0" presStyleIdx="0" presStyleCnt="1"/>
      <dgm:spPr/>
      <dgm:t>
        <a:bodyPr/>
        <a:lstStyle/>
        <a:p>
          <a:endParaRPr lang="cs-CZ"/>
        </a:p>
      </dgm:t>
    </dgm:pt>
    <dgm:pt modelId="{7FE4EA78-CAE8-4A19-8451-E375C40DA8BC}" type="pres">
      <dgm:prSet presAssocID="{FF7B40C4-8DD7-40E5-934F-FE7D996098C5}" presName="parTrans" presStyleLbl="sibTrans2D1" presStyleIdx="0" presStyleCnt="6"/>
      <dgm:spPr/>
      <dgm:t>
        <a:bodyPr/>
        <a:lstStyle/>
        <a:p>
          <a:endParaRPr lang="cs-CZ"/>
        </a:p>
      </dgm:t>
    </dgm:pt>
    <dgm:pt modelId="{040CDFB8-49DE-49D8-A276-E8A91EC43131}" type="pres">
      <dgm:prSet presAssocID="{FF7B40C4-8DD7-40E5-934F-FE7D996098C5}" presName="connectorText" presStyleLbl="sibTrans2D1" presStyleIdx="0" presStyleCnt="6"/>
      <dgm:spPr/>
      <dgm:t>
        <a:bodyPr/>
        <a:lstStyle/>
        <a:p>
          <a:endParaRPr lang="cs-CZ"/>
        </a:p>
      </dgm:t>
    </dgm:pt>
    <dgm:pt modelId="{C0F3E7EC-8011-4983-A8DC-BA5095EE4454}" type="pres">
      <dgm:prSet presAssocID="{19836176-937B-4019-98A8-D73BA963C91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A74C5A6-1B27-495D-BEB5-C32D258E816B}" type="pres">
      <dgm:prSet presAssocID="{797021F3-3F6C-4BA2-A31A-C5D90F3D94C0}" presName="parTrans" presStyleLbl="sibTrans2D1" presStyleIdx="1" presStyleCnt="6"/>
      <dgm:spPr/>
      <dgm:t>
        <a:bodyPr/>
        <a:lstStyle/>
        <a:p>
          <a:endParaRPr lang="cs-CZ"/>
        </a:p>
      </dgm:t>
    </dgm:pt>
    <dgm:pt modelId="{57E98FFC-90BB-4DCA-B37B-777DEDDBF9D1}" type="pres">
      <dgm:prSet presAssocID="{797021F3-3F6C-4BA2-A31A-C5D90F3D94C0}" presName="connectorText" presStyleLbl="sibTrans2D1" presStyleIdx="1" presStyleCnt="6"/>
      <dgm:spPr/>
      <dgm:t>
        <a:bodyPr/>
        <a:lstStyle/>
        <a:p>
          <a:endParaRPr lang="cs-CZ"/>
        </a:p>
      </dgm:t>
    </dgm:pt>
    <dgm:pt modelId="{D862302B-AC42-40E7-AE84-C822FFCB39B1}" type="pres">
      <dgm:prSet presAssocID="{39BA46C6-7C87-4BEC-9EFE-E997047A3B63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C1E1854-715A-4670-9F29-1347BB278B50}" type="pres">
      <dgm:prSet presAssocID="{4560F49B-1550-4FB6-B18E-182FC001923C}" presName="parTrans" presStyleLbl="sibTrans2D1" presStyleIdx="2" presStyleCnt="6"/>
      <dgm:spPr/>
      <dgm:t>
        <a:bodyPr/>
        <a:lstStyle/>
        <a:p>
          <a:endParaRPr lang="cs-CZ"/>
        </a:p>
      </dgm:t>
    </dgm:pt>
    <dgm:pt modelId="{860C9F8E-39E9-484E-9BF6-6A49046909DA}" type="pres">
      <dgm:prSet presAssocID="{4560F49B-1550-4FB6-B18E-182FC001923C}" presName="connectorText" presStyleLbl="sibTrans2D1" presStyleIdx="2" presStyleCnt="6"/>
      <dgm:spPr/>
      <dgm:t>
        <a:bodyPr/>
        <a:lstStyle/>
        <a:p>
          <a:endParaRPr lang="cs-CZ"/>
        </a:p>
      </dgm:t>
    </dgm:pt>
    <dgm:pt modelId="{22650155-8DCD-4FE4-9596-E9174681EBC5}" type="pres">
      <dgm:prSet presAssocID="{379B2835-0394-4D50-AC93-3B5B6BB7989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E624195-0AB6-4217-8C6D-F0EDA8F3185B}" type="pres">
      <dgm:prSet presAssocID="{9B3B7345-7A86-4293-A07E-BBFC497E3025}" presName="parTrans" presStyleLbl="sibTrans2D1" presStyleIdx="3" presStyleCnt="6"/>
      <dgm:spPr/>
      <dgm:t>
        <a:bodyPr/>
        <a:lstStyle/>
        <a:p>
          <a:endParaRPr lang="cs-CZ"/>
        </a:p>
      </dgm:t>
    </dgm:pt>
    <dgm:pt modelId="{02012D0B-C3B3-4325-A44C-20FC4A9FC832}" type="pres">
      <dgm:prSet presAssocID="{9B3B7345-7A86-4293-A07E-BBFC497E3025}" presName="connectorText" presStyleLbl="sibTrans2D1" presStyleIdx="3" presStyleCnt="6"/>
      <dgm:spPr/>
      <dgm:t>
        <a:bodyPr/>
        <a:lstStyle/>
        <a:p>
          <a:endParaRPr lang="cs-CZ"/>
        </a:p>
      </dgm:t>
    </dgm:pt>
    <dgm:pt modelId="{F78D3D9F-D30C-4F16-958E-307124FCE6CE}" type="pres">
      <dgm:prSet presAssocID="{42139E29-0AE5-4604-82F4-5B4D18DCD849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BACF7E2-AC0A-448A-8C71-8EE7ACAA4E4B}" type="pres">
      <dgm:prSet presAssocID="{5982F6BE-161C-4E3B-9B43-AEE1E379A31E}" presName="parTrans" presStyleLbl="sibTrans2D1" presStyleIdx="4" presStyleCnt="6"/>
      <dgm:spPr/>
      <dgm:t>
        <a:bodyPr/>
        <a:lstStyle/>
        <a:p>
          <a:endParaRPr lang="cs-CZ"/>
        </a:p>
      </dgm:t>
    </dgm:pt>
    <dgm:pt modelId="{3C5E5F2C-13D8-48A0-B2F9-B6991881926A}" type="pres">
      <dgm:prSet presAssocID="{5982F6BE-161C-4E3B-9B43-AEE1E379A31E}" presName="connectorText" presStyleLbl="sibTrans2D1" presStyleIdx="4" presStyleCnt="6"/>
      <dgm:spPr/>
      <dgm:t>
        <a:bodyPr/>
        <a:lstStyle/>
        <a:p>
          <a:endParaRPr lang="cs-CZ"/>
        </a:p>
      </dgm:t>
    </dgm:pt>
    <dgm:pt modelId="{9E5B8A7F-7834-4D14-9CE2-B83D7E044565}" type="pres">
      <dgm:prSet presAssocID="{61F58931-E23A-4F89-9A3E-F4C076AD6CD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210DEDD-B74B-4F30-A6C5-E8C21E4F3409}" type="pres">
      <dgm:prSet presAssocID="{4E3C0D5A-E266-4BCE-B6BA-DEE4F1DF1568}" presName="parTrans" presStyleLbl="sibTrans2D1" presStyleIdx="5" presStyleCnt="6"/>
      <dgm:spPr/>
      <dgm:t>
        <a:bodyPr/>
        <a:lstStyle/>
        <a:p>
          <a:endParaRPr lang="cs-CZ"/>
        </a:p>
      </dgm:t>
    </dgm:pt>
    <dgm:pt modelId="{6D1BD11F-7477-471B-BF9D-0876669B777C}" type="pres">
      <dgm:prSet presAssocID="{4E3C0D5A-E266-4BCE-B6BA-DEE4F1DF1568}" presName="connectorText" presStyleLbl="sibTrans2D1" presStyleIdx="5" presStyleCnt="6"/>
      <dgm:spPr/>
      <dgm:t>
        <a:bodyPr/>
        <a:lstStyle/>
        <a:p>
          <a:endParaRPr lang="cs-CZ"/>
        </a:p>
      </dgm:t>
    </dgm:pt>
    <dgm:pt modelId="{B4B6D527-B006-4D95-9FB1-11180B1E7A4F}" type="pres">
      <dgm:prSet presAssocID="{958A8D8A-9CBB-4A66-9729-D8A65930C46B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9CFD964-E6FF-4816-9E50-8F9AD73EAA94}" type="presOf" srcId="{61F58931-E23A-4F89-9A3E-F4C076AD6CD9}" destId="{9E5B8A7F-7834-4D14-9CE2-B83D7E044565}" srcOrd="0" destOrd="0" presId="urn:microsoft.com/office/officeart/2005/8/layout/radial5"/>
    <dgm:cxn modelId="{CFFFEC6F-C495-4626-97E4-7D18E6438167}" type="presOf" srcId="{4E3C0D5A-E266-4BCE-B6BA-DEE4F1DF1568}" destId="{2210DEDD-B74B-4F30-A6C5-E8C21E4F3409}" srcOrd="0" destOrd="0" presId="urn:microsoft.com/office/officeart/2005/8/layout/radial5"/>
    <dgm:cxn modelId="{904F506C-898D-4731-B8D9-4EF1A891AF4D}" type="presOf" srcId="{9B3B7345-7A86-4293-A07E-BBFC497E3025}" destId="{6E624195-0AB6-4217-8C6D-F0EDA8F3185B}" srcOrd="0" destOrd="0" presId="urn:microsoft.com/office/officeart/2005/8/layout/radial5"/>
    <dgm:cxn modelId="{DA8F45B2-7FDB-43A4-A471-1DBA493902D3}" type="presOf" srcId="{797021F3-3F6C-4BA2-A31A-C5D90F3D94C0}" destId="{57E98FFC-90BB-4DCA-B37B-777DEDDBF9D1}" srcOrd="1" destOrd="0" presId="urn:microsoft.com/office/officeart/2005/8/layout/radial5"/>
    <dgm:cxn modelId="{B30120F9-8EB0-465E-AF53-3B0E06A5A10F}" type="presOf" srcId="{4560F49B-1550-4FB6-B18E-182FC001923C}" destId="{860C9F8E-39E9-484E-9BF6-6A49046909DA}" srcOrd="1" destOrd="0" presId="urn:microsoft.com/office/officeart/2005/8/layout/radial5"/>
    <dgm:cxn modelId="{BED62436-2E88-4F33-84BA-E5A3C26AFA6C}" srcId="{1E9A20D8-57E4-4637-95FD-DC0806F7BC88}" destId="{61F58931-E23A-4F89-9A3E-F4C076AD6CD9}" srcOrd="4" destOrd="0" parTransId="{5982F6BE-161C-4E3B-9B43-AEE1E379A31E}" sibTransId="{EC310244-4940-45B5-934D-62F99F1217FC}"/>
    <dgm:cxn modelId="{0E68C957-C47B-41EE-96B8-6E55F4BCF536}" type="presOf" srcId="{FF7B40C4-8DD7-40E5-934F-FE7D996098C5}" destId="{040CDFB8-49DE-49D8-A276-E8A91EC43131}" srcOrd="1" destOrd="0" presId="urn:microsoft.com/office/officeart/2005/8/layout/radial5"/>
    <dgm:cxn modelId="{43475E02-36D9-4127-AA2E-E9E0484CC1CF}" srcId="{1E9A20D8-57E4-4637-95FD-DC0806F7BC88}" destId="{379B2835-0394-4D50-AC93-3B5B6BB79898}" srcOrd="2" destOrd="0" parTransId="{4560F49B-1550-4FB6-B18E-182FC001923C}" sibTransId="{71A5EF86-B2F1-40C0-8E4C-884362BD4BBD}"/>
    <dgm:cxn modelId="{CE4B8115-E82E-4BEB-B27F-D651A8F13564}" type="presOf" srcId="{FF7B40C4-8DD7-40E5-934F-FE7D996098C5}" destId="{7FE4EA78-CAE8-4A19-8451-E375C40DA8BC}" srcOrd="0" destOrd="0" presId="urn:microsoft.com/office/officeart/2005/8/layout/radial5"/>
    <dgm:cxn modelId="{82C37B7B-483D-4546-92F4-8D0B587555A0}" type="presOf" srcId="{19836176-937B-4019-98A8-D73BA963C91E}" destId="{C0F3E7EC-8011-4983-A8DC-BA5095EE4454}" srcOrd="0" destOrd="0" presId="urn:microsoft.com/office/officeart/2005/8/layout/radial5"/>
    <dgm:cxn modelId="{2440B0D8-C254-49CE-AF54-1AB96871B1EE}" srcId="{1E9A20D8-57E4-4637-95FD-DC0806F7BC88}" destId="{958A8D8A-9CBB-4A66-9729-D8A65930C46B}" srcOrd="5" destOrd="0" parTransId="{4E3C0D5A-E266-4BCE-B6BA-DEE4F1DF1568}" sibTransId="{44A754E8-22DE-41DB-B92B-8B622B464160}"/>
    <dgm:cxn modelId="{303A3869-467A-4F97-8B33-08E68BF59E45}" srcId="{1E9A20D8-57E4-4637-95FD-DC0806F7BC88}" destId="{19836176-937B-4019-98A8-D73BA963C91E}" srcOrd="0" destOrd="0" parTransId="{FF7B40C4-8DD7-40E5-934F-FE7D996098C5}" sibTransId="{51A9F6FE-BC84-413E-9B44-F7116250F1EE}"/>
    <dgm:cxn modelId="{DAECDA93-AAF1-4AE3-B731-079384FDEA45}" type="presOf" srcId="{379B2835-0394-4D50-AC93-3B5B6BB79898}" destId="{22650155-8DCD-4FE4-9596-E9174681EBC5}" srcOrd="0" destOrd="0" presId="urn:microsoft.com/office/officeart/2005/8/layout/radial5"/>
    <dgm:cxn modelId="{AE91C8AC-D3FB-42A5-9803-019408CEC7D6}" type="presOf" srcId="{5982F6BE-161C-4E3B-9B43-AEE1E379A31E}" destId="{3C5E5F2C-13D8-48A0-B2F9-B6991881926A}" srcOrd="1" destOrd="0" presId="urn:microsoft.com/office/officeart/2005/8/layout/radial5"/>
    <dgm:cxn modelId="{8BB21D0A-7EC1-4459-8802-2DDFF143786A}" type="presOf" srcId="{5982F6BE-161C-4E3B-9B43-AEE1E379A31E}" destId="{5BACF7E2-AC0A-448A-8C71-8EE7ACAA4E4B}" srcOrd="0" destOrd="0" presId="urn:microsoft.com/office/officeart/2005/8/layout/radial5"/>
    <dgm:cxn modelId="{B9FB41B7-C219-47BD-BE91-CE95126E5D5C}" type="presOf" srcId="{42139E29-0AE5-4604-82F4-5B4D18DCD849}" destId="{F78D3D9F-D30C-4F16-958E-307124FCE6CE}" srcOrd="0" destOrd="0" presId="urn:microsoft.com/office/officeart/2005/8/layout/radial5"/>
    <dgm:cxn modelId="{FEA9F358-373E-45FB-B575-9D10244303C2}" type="presOf" srcId="{39BA46C6-7C87-4BEC-9EFE-E997047A3B63}" destId="{D862302B-AC42-40E7-AE84-C822FFCB39B1}" srcOrd="0" destOrd="0" presId="urn:microsoft.com/office/officeart/2005/8/layout/radial5"/>
    <dgm:cxn modelId="{27733982-C0BE-4363-84FA-91D8D370E06B}" type="presOf" srcId="{4560F49B-1550-4FB6-B18E-182FC001923C}" destId="{EC1E1854-715A-4670-9F29-1347BB278B50}" srcOrd="0" destOrd="0" presId="urn:microsoft.com/office/officeart/2005/8/layout/radial5"/>
    <dgm:cxn modelId="{4107F9E7-308D-4BC3-8B5C-8355B832DA63}" srcId="{1E9A20D8-57E4-4637-95FD-DC0806F7BC88}" destId="{42139E29-0AE5-4604-82F4-5B4D18DCD849}" srcOrd="3" destOrd="0" parTransId="{9B3B7345-7A86-4293-A07E-BBFC497E3025}" sibTransId="{E4A12F03-D750-40D8-B644-74C26372C085}"/>
    <dgm:cxn modelId="{5B857EAC-9ED9-41DD-AAB1-5188A2E97DD5}" type="presOf" srcId="{797021F3-3F6C-4BA2-A31A-C5D90F3D94C0}" destId="{7A74C5A6-1B27-495D-BEB5-C32D258E816B}" srcOrd="0" destOrd="0" presId="urn:microsoft.com/office/officeart/2005/8/layout/radial5"/>
    <dgm:cxn modelId="{6CE3BA1D-F3C7-4BFA-BE2C-8837EFA1474F}" type="presOf" srcId="{958A8D8A-9CBB-4A66-9729-D8A65930C46B}" destId="{B4B6D527-B006-4D95-9FB1-11180B1E7A4F}" srcOrd="0" destOrd="0" presId="urn:microsoft.com/office/officeart/2005/8/layout/radial5"/>
    <dgm:cxn modelId="{9B307CA8-657D-4236-A326-36F79A45C56F}" type="presOf" srcId="{B5D4D425-8EA4-41EB-B93B-B081964082E8}" destId="{3C7C8867-3ACE-425F-8CA2-749C622C0FD8}" srcOrd="0" destOrd="0" presId="urn:microsoft.com/office/officeart/2005/8/layout/radial5"/>
    <dgm:cxn modelId="{5CD8C410-7034-42B8-AC3C-D49743CCF589}" srcId="{1E9A20D8-57E4-4637-95FD-DC0806F7BC88}" destId="{39BA46C6-7C87-4BEC-9EFE-E997047A3B63}" srcOrd="1" destOrd="0" parTransId="{797021F3-3F6C-4BA2-A31A-C5D90F3D94C0}" sibTransId="{E5F2986D-7110-4007-B1BB-8C4D8E3ECC81}"/>
    <dgm:cxn modelId="{485609A0-E6E5-4212-B05A-4982D3A24E1E}" type="presOf" srcId="{4E3C0D5A-E266-4BCE-B6BA-DEE4F1DF1568}" destId="{6D1BD11F-7477-471B-BF9D-0876669B777C}" srcOrd="1" destOrd="0" presId="urn:microsoft.com/office/officeart/2005/8/layout/radial5"/>
    <dgm:cxn modelId="{27051C99-04AA-48CC-A59A-5E2D64136A9B}" type="presOf" srcId="{9B3B7345-7A86-4293-A07E-BBFC497E3025}" destId="{02012D0B-C3B3-4325-A44C-20FC4A9FC832}" srcOrd="1" destOrd="0" presId="urn:microsoft.com/office/officeart/2005/8/layout/radial5"/>
    <dgm:cxn modelId="{734F3848-FE07-4FC7-9327-2E6FAD504CB0}" type="presOf" srcId="{1E9A20D8-57E4-4637-95FD-DC0806F7BC88}" destId="{58135685-1886-4CA4-8934-B42BF978C3BA}" srcOrd="0" destOrd="0" presId="urn:microsoft.com/office/officeart/2005/8/layout/radial5"/>
    <dgm:cxn modelId="{AF633D89-E3B9-4583-8430-DC6369CADB80}" srcId="{B5D4D425-8EA4-41EB-B93B-B081964082E8}" destId="{1E9A20D8-57E4-4637-95FD-DC0806F7BC88}" srcOrd="0" destOrd="0" parTransId="{9AAB97A6-EA1E-4F75-9273-F60B02851A7F}" sibTransId="{11817054-EE2A-48CD-AD94-0C2FECDEF6D0}"/>
    <dgm:cxn modelId="{51631CAB-4C06-4359-AF37-BA3B03CB3830}" type="presParOf" srcId="{3C7C8867-3ACE-425F-8CA2-749C622C0FD8}" destId="{58135685-1886-4CA4-8934-B42BF978C3BA}" srcOrd="0" destOrd="0" presId="urn:microsoft.com/office/officeart/2005/8/layout/radial5"/>
    <dgm:cxn modelId="{3A7E05AD-EC2E-42E8-AC0F-2DC47582BA88}" type="presParOf" srcId="{3C7C8867-3ACE-425F-8CA2-749C622C0FD8}" destId="{7FE4EA78-CAE8-4A19-8451-E375C40DA8BC}" srcOrd="1" destOrd="0" presId="urn:microsoft.com/office/officeart/2005/8/layout/radial5"/>
    <dgm:cxn modelId="{8D011340-E7CE-4AE1-9E0A-9724D70CEA3F}" type="presParOf" srcId="{7FE4EA78-CAE8-4A19-8451-E375C40DA8BC}" destId="{040CDFB8-49DE-49D8-A276-E8A91EC43131}" srcOrd="0" destOrd="0" presId="urn:microsoft.com/office/officeart/2005/8/layout/radial5"/>
    <dgm:cxn modelId="{A411424C-6449-47DB-BB45-09F1E158679B}" type="presParOf" srcId="{3C7C8867-3ACE-425F-8CA2-749C622C0FD8}" destId="{C0F3E7EC-8011-4983-A8DC-BA5095EE4454}" srcOrd="2" destOrd="0" presId="urn:microsoft.com/office/officeart/2005/8/layout/radial5"/>
    <dgm:cxn modelId="{9E52B42C-2443-4C3D-84B7-B6F708410272}" type="presParOf" srcId="{3C7C8867-3ACE-425F-8CA2-749C622C0FD8}" destId="{7A74C5A6-1B27-495D-BEB5-C32D258E816B}" srcOrd="3" destOrd="0" presId="urn:microsoft.com/office/officeart/2005/8/layout/radial5"/>
    <dgm:cxn modelId="{9FEEF4BF-29F9-412F-826A-DFB299549C33}" type="presParOf" srcId="{7A74C5A6-1B27-495D-BEB5-C32D258E816B}" destId="{57E98FFC-90BB-4DCA-B37B-777DEDDBF9D1}" srcOrd="0" destOrd="0" presId="urn:microsoft.com/office/officeart/2005/8/layout/radial5"/>
    <dgm:cxn modelId="{5E16D82B-6399-48AF-8735-0276B41DBBC6}" type="presParOf" srcId="{3C7C8867-3ACE-425F-8CA2-749C622C0FD8}" destId="{D862302B-AC42-40E7-AE84-C822FFCB39B1}" srcOrd="4" destOrd="0" presId="urn:microsoft.com/office/officeart/2005/8/layout/radial5"/>
    <dgm:cxn modelId="{BBB6BE58-EA46-40DB-800D-59FDD60144DA}" type="presParOf" srcId="{3C7C8867-3ACE-425F-8CA2-749C622C0FD8}" destId="{EC1E1854-715A-4670-9F29-1347BB278B50}" srcOrd="5" destOrd="0" presId="urn:microsoft.com/office/officeart/2005/8/layout/radial5"/>
    <dgm:cxn modelId="{2BC0DA60-2FB3-4F62-9A55-CD2ED5A85A3B}" type="presParOf" srcId="{EC1E1854-715A-4670-9F29-1347BB278B50}" destId="{860C9F8E-39E9-484E-9BF6-6A49046909DA}" srcOrd="0" destOrd="0" presId="urn:microsoft.com/office/officeart/2005/8/layout/radial5"/>
    <dgm:cxn modelId="{14B49DAF-5D00-4CE5-A180-D233FB7DB8D2}" type="presParOf" srcId="{3C7C8867-3ACE-425F-8CA2-749C622C0FD8}" destId="{22650155-8DCD-4FE4-9596-E9174681EBC5}" srcOrd="6" destOrd="0" presId="urn:microsoft.com/office/officeart/2005/8/layout/radial5"/>
    <dgm:cxn modelId="{0848191F-9EF1-4522-B295-C32959B5499A}" type="presParOf" srcId="{3C7C8867-3ACE-425F-8CA2-749C622C0FD8}" destId="{6E624195-0AB6-4217-8C6D-F0EDA8F3185B}" srcOrd="7" destOrd="0" presId="urn:microsoft.com/office/officeart/2005/8/layout/radial5"/>
    <dgm:cxn modelId="{EDEB5AC7-9B89-4D80-9BF5-954F448ABD3A}" type="presParOf" srcId="{6E624195-0AB6-4217-8C6D-F0EDA8F3185B}" destId="{02012D0B-C3B3-4325-A44C-20FC4A9FC832}" srcOrd="0" destOrd="0" presId="urn:microsoft.com/office/officeart/2005/8/layout/radial5"/>
    <dgm:cxn modelId="{5F251F23-CE5A-4DB0-9EF4-0562CC52AA95}" type="presParOf" srcId="{3C7C8867-3ACE-425F-8CA2-749C622C0FD8}" destId="{F78D3D9F-D30C-4F16-958E-307124FCE6CE}" srcOrd="8" destOrd="0" presId="urn:microsoft.com/office/officeart/2005/8/layout/radial5"/>
    <dgm:cxn modelId="{4C0DF8F3-032F-428E-9BF4-02F306CC0776}" type="presParOf" srcId="{3C7C8867-3ACE-425F-8CA2-749C622C0FD8}" destId="{5BACF7E2-AC0A-448A-8C71-8EE7ACAA4E4B}" srcOrd="9" destOrd="0" presId="urn:microsoft.com/office/officeart/2005/8/layout/radial5"/>
    <dgm:cxn modelId="{B4DF88F3-F9FA-44F1-85F2-4099E2933FEA}" type="presParOf" srcId="{5BACF7E2-AC0A-448A-8C71-8EE7ACAA4E4B}" destId="{3C5E5F2C-13D8-48A0-B2F9-B6991881926A}" srcOrd="0" destOrd="0" presId="urn:microsoft.com/office/officeart/2005/8/layout/radial5"/>
    <dgm:cxn modelId="{FD0933ED-7502-488A-AE61-EAEA9540D267}" type="presParOf" srcId="{3C7C8867-3ACE-425F-8CA2-749C622C0FD8}" destId="{9E5B8A7F-7834-4D14-9CE2-B83D7E044565}" srcOrd="10" destOrd="0" presId="urn:microsoft.com/office/officeart/2005/8/layout/radial5"/>
    <dgm:cxn modelId="{C24F60F4-A9F6-4E8D-ACB0-0B773689DCBE}" type="presParOf" srcId="{3C7C8867-3ACE-425F-8CA2-749C622C0FD8}" destId="{2210DEDD-B74B-4F30-A6C5-E8C21E4F3409}" srcOrd="11" destOrd="0" presId="urn:microsoft.com/office/officeart/2005/8/layout/radial5"/>
    <dgm:cxn modelId="{5C508BA1-DAD5-4EAE-9737-FC14CFF09000}" type="presParOf" srcId="{2210DEDD-B74B-4F30-A6C5-E8C21E4F3409}" destId="{6D1BD11F-7477-471B-BF9D-0876669B777C}" srcOrd="0" destOrd="0" presId="urn:microsoft.com/office/officeart/2005/8/layout/radial5"/>
    <dgm:cxn modelId="{E31DE4CE-7BBD-40EF-9CD7-CDF20FBFAC7D}" type="presParOf" srcId="{3C7C8867-3ACE-425F-8CA2-749C622C0FD8}" destId="{B4B6D527-B006-4D95-9FB1-11180B1E7A4F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2345C2-AC54-4732-A566-A8AC65907C3A}" type="doc">
      <dgm:prSet loTypeId="urn:microsoft.com/office/officeart/2005/8/layout/vList2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5CA31FE9-C494-458E-A05F-1D2A7BC09200}">
      <dgm:prSet phldrT="[Text]"/>
      <dgm:spPr/>
      <dgm:t>
        <a:bodyPr/>
        <a:lstStyle/>
        <a:p>
          <a:r>
            <a:rPr lang="cs-CZ" dirty="0" smtClean="0"/>
            <a:t>Freeware</a:t>
          </a:r>
        </a:p>
      </dgm:t>
    </dgm:pt>
    <dgm:pt modelId="{3E5BAC10-3679-43C1-BD2D-F614CDE773E8}" type="parTrans" cxnId="{D6A6014E-522A-4853-802B-441A3993AC5C}">
      <dgm:prSet/>
      <dgm:spPr/>
      <dgm:t>
        <a:bodyPr/>
        <a:lstStyle/>
        <a:p>
          <a:endParaRPr lang="cs-CZ"/>
        </a:p>
      </dgm:t>
    </dgm:pt>
    <dgm:pt modelId="{21BE8CAE-8B33-47B8-BD96-267046FB704E}" type="sibTrans" cxnId="{D6A6014E-522A-4853-802B-441A3993AC5C}">
      <dgm:prSet/>
      <dgm:spPr/>
      <dgm:t>
        <a:bodyPr/>
        <a:lstStyle/>
        <a:p>
          <a:endParaRPr lang="cs-CZ"/>
        </a:p>
      </dgm:t>
    </dgm:pt>
    <dgm:pt modelId="{0AC2CDB2-7774-474B-8932-7B99A55FADE8}">
      <dgm:prSet phldrT="[Text]"/>
      <dgm:spPr/>
      <dgm:t>
        <a:bodyPr/>
        <a:lstStyle/>
        <a:p>
          <a:r>
            <a:rPr lang="cs-CZ" dirty="0" smtClean="0"/>
            <a:t>lze bezplatně používat</a:t>
          </a:r>
          <a:endParaRPr lang="cs-CZ" dirty="0"/>
        </a:p>
      </dgm:t>
    </dgm:pt>
    <dgm:pt modelId="{A714504F-0513-4837-8F42-B80AA4ACFB82}" type="parTrans" cxnId="{A63DF5BC-F270-41B9-8890-67387FE703E1}">
      <dgm:prSet/>
      <dgm:spPr/>
      <dgm:t>
        <a:bodyPr/>
        <a:lstStyle/>
        <a:p>
          <a:endParaRPr lang="cs-CZ"/>
        </a:p>
      </dgm:t>
    </dgm:pt>
    <dgm:pt modelId="{C7365210-526D-4A55-B777-5A4D80C3FEAB}" type="sibTrans" cxnId="{A63DF5BC-F270-41B9-8890-67387FE703E1}">
      <dgm:prSet/>
      <dgm:spPr/>
      <dgm:t>
        <a:bodyPr/>
        <a:lstStyle/>
        <a:p>
          <a:endParaRPr lang="cs-CZ"/>
        </a:p>
      </dgm:t>
    </dgm:pt>
    <dgm:pt modelId="{2746DC99-A5E2-4D49-B3AC-499C4710AB23}">
      <dgm:prSet phldrT="[Text]"/>
      <dgm:spPr/>
      <dgm:t>
        <a:bodyPr/>
        <a:lstStyle/>
        <a:p>
          <a:r>
            <a:rPr lang="cs-CZ" dirty="0" smtClean="0"/>
            <a:t>Shareware</a:t>
          </a:r>
          <a:endParaRPr lang="cs-CZ" dirty="0"/>
        </a:p>
      </dgm:t>
    </dgm:pt>
    <dgm:pt modelId="{297A2160-02DD-4304-9FE1-EC304B3D6AC7}" type="parTrans" cxnId="{EF10E622-1A72-479C-A082-767E5227A940}">
      <dgm:prSet/>
      <dgm:spPr/>
      <dgm:t>
        <a:bodyPr/>
        <a:lstStyle/>
        <a:p>
          <a:endParaRPr lang="cs-CZ"/>
        </a:p>
      </dgm:t>
    </dgm:pt>
    <dgm:pt modelId="{AAC23F7F-4ECA-4864-A608-48AE533C608D}" type="sibTrans" cxnId="{EF10E622-1A72-479C-A082-767E5227A940}">
      <dgm:prSet/>
      <dgm:spPr/>
      <dgm:t>
        <a:bodyPr/>
        <a:lstStyle/>
        <a:p>
          <a:endParaRPr lang="cs-CZ"/>
        </a:p>
      </dgm:t>
    </dgm:pt>
    <dgm:pt modelId="{9A74530F-0F94-426F-ACFE-80066BF88C91}">
      <dgm:prSet phldrT="[Text]"/>
      <dgm:spPr/>
      <dgm:t>
        <a:bodyPr/>
        <a:lstStyle/>
        <a:p>
          <a:r>
            <a:rPr lang="cs-CZ" b="0" i="0" dirty="0" smtClean="0"/>
            <a:t>je chráněný </a:t>
          </a:r>
          <a:r>
            <a:rPr lang="cs-CZ" b="0" i="0" dirty="0" smtClean="0">
              <a:solidFill>
                <a:srgbClr val="FFC000"/>
              </a:solidFill>
            </a:rPr>
            <a:t>autorským právem</a:t>
          </a:r>
          <a:r>
            <a:rPr lang="cs-CZ" b="0" i="0" dirty="0" smtClean="0"/>
            <a:t>, je možné po určitou dobu program zkoušet. Uživatel je povinen se řídit autorovou licencí a zaplatit cenu programu nebo se třeba jen registrovat.</a:t>
          </a:r>
          <a:endParaRPr lang="cs-CZ" dirty="0"/>
        </a:p>
      </dgm:t>
    </dgm:pt>
    <dgm:pt modelId="{86C417B6-9DB8-49E2-A6E0-F9F490664866}" type="parTrans" cxnId="{2223293E-BAF5-4D19-89DA-8206547E609E}">
      <dgm:prSet/>
      <dgm:spPr/>
      <dgm:t>
        <a:bodyPr/>
        <a:lstStyle/>
        <a:p>
          <a:endParaRPr lang="cs-CZ"/>
        </a:p>
      </dgm:t>
    </dgm:pt>
    <dgm:pt modelId="{BB4C9D24-43CC-4EB7-AF25-E67A33AB1FEE}" type="sibTrans" cxnId="{2223293E-BAF5-4D19-89DA-8206547E609E}">
      <dgm:prSet/>
      <dgm:spPr/>
      <dgm:t>
        <a:bodyPr/>
        <a:lstStyle/>
        <a:p>
          <a:endParaRPr lang="cs-CZ"/>
        </a:p>
      </dgm:t>
    </dgm:pt>
    <dgm:pt modelId="{4C8DF9E5-ED37-446C-9F41-5DAA60990431}">
      <dgm:prSet phldrT="[Text]"/>
      <dgm:spPr/>
      <dgm:t>
        <a:bodyPr/>
        <a:lstStyle/>
        <a:p>
          <a:r>
            <a:rPr lang="cs-CZ" dirty="0" smtClean="0"/>
            <a:t>Komerční software</a:t>
          </a:r>
          <a:endParaRPr lang="cs-CZ" dirty="0"/>
        </a:p>
      </dgm:t>
    </dgm:pt>
    <dgm:pt modelId="{FE96DE0C-3DAD-441A-821D-85631D9AD1F7}" type="parTrans" cxnId="{7153216D-2D89-44A2-8218-BBD78678A2F7}">
      <dgm:prSet/>
      <dgm:spPr/>
      <dgm:t>
        <a:bodyPr/>
        <a:lstStyle/>
        <a:p>
          <a:endParaRPr lang="cs-CZ"/>
        </a:p>
      </dgm:t>
    </dgm:pt>
    <dgm:pt modelId="{5CD529C2-8E64-46D7-B4E2-7AF9641FFA4D}" type="sibTrans" cxnId="{7153216D-2D89-44A2-8218-BBD78678A2F7}">
      <dgm:prSet/>
      <dgm:spPr/>
      <dgm:t>
        <a:bodyPr/>
        <a:lstStyle/>
        <a:p>
          <a:endParaRPr lang="cs-CZ"/>
        </a:p>
      </dgm:t>
    </dgm:pt>
    <dgm:pt modelId="{B5278707-5E6E-4122-A0B0-BC04AD9844D1}">
      <dgm:prSet phldrT="[Text]"/>
      <dgm:spPr/>
      <dgm:t>
        <a:bodyPr/>
        <a:lstStyle/>
        <a:p>
          <a:r>
            <a:rPr lang="cs-CZ" b="0" i="0" dirty="0" smtClean="0"/>
            <a:t>je program, za který se musí tvůrci zaplatit. Takový software je obvykle možné používat jen podle licence. </a:t>
          </a:r>
          <a:endParaRPr lang="cs-CZ" dirty="0"/>
        </a:p>
      </dgm:t>
    </dgm:pt>
    <dgm:pt modelId="{4D8C85F7-2353-42A4-8AFB-A915F9C1802E}" type="parTrans" cxnId="{6F009CC2-3801-4FF8-8CEE-C6C7C7D76581}">
      <dgm:prSet/>
      <dgm:spPr/>
      <dgm:t>
        <a:bodyPr/>
        <a:lstStyle/>
        <a:p>
          <a:endParaRPr lang="cs-CZ"/>
        </a:p>
      </dgm:t>
    </dgm:pt>
    <dgm:pt modelId="{53053767-2A30-4A87-A7CA-F754BA01609D}" type="sibTrans" cxnId="{6F009CC2-3801-4FF8-8CEE-C6C7C7D76581}">
      <dgm:prSet/>
      <dgm:spPr/>
      <dgm:t>
        <a:bodyPr/>
        <a:lstStyle/>
        <a:p>
          <a:endParaRPr lang="cs-CZ"/>
        </a:p>
      </dgm:t>
    </dgm:pt>
    <dgm:pt modelId="{2959DD84-72E5-4451-92E8-34424AA3E603}">
      <dgm:prSet phldrT="[Text]"/>
      <dgm:spPr/>
      <dgm:t>
        <a:bodyPr/>
        <a:lstStyle/>
        <a:p>
          <a:r>
            <a:rPr lang="cs-CZ" b="0" i="0" dirty="0" smtClean="0"/>
            <a:t>Příklady komerčního software jsou Microsoft Windows, Microsoft Office či Adobe </a:t>
          </a:r>
          <a:r>
            <a:rPr lang="cs-CZ" b="0" i="0" dirty="0" err="1" smtClean="0"/>
            <a:t>Photoshop</a:t>
          </a:r>
          <a:r>
            <a:rPr lang="cs-CZ" b="0" i="0" dirty="0" smtClean="0"/>
            <a:t>.</a:t>
          </a:r>
          <a:endParaRPr lang="cs-CZ" dirty="0"/>
        </a:p>
      </dgm:t>
    </dgm:pt>
    <dgm:pt modelId="{B16693BF-415F-45F7-80E9-FE5074EAD703}" type="parTrans" cxnId="{616E775B-EDC6-4277-ABAE-B7290D4BF1C8}">
      <dgm:prSet/>
      <dgm:spPr/>
      <dgm:t>
        <a:bodyPr/>
        <a:lstStyle/>
        <a:p>
          <a:endParaRPr lang="cs-CZ"/>
        </a:p>
      </dgm:t>
    </dgm:pt>
    <dgm:pt modelId="{BC0456B7-BA87-453F-8F44-5B6FBEF11392}" type="sibTrans" cxnId="{616E775B-EDC6-4277-ABAE-B7290D4BF1C8}">
      <dgm:prSet/>
      <dgm:spPr/>
      <dgm:t>
        <a:bodyPr/>
        <a:lstStyle/>
        <a:p>
          <a:endParaRPr lang="cs-CZ"/>
        </a:p>
      </dgm:t>
    </dgm:pt>
    <dgm:pt modelId="{DB9CBF7A-E1B4-478A-88E4-77C91D5E76AA}" type="pres">
      <dgm:prSet presAssocID="{4E2345C2-AC54-4732-A566-A8AC65907C3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8FED6AEA-4CD0-4641-92BF-8100B86EE342}" type="pres">
      <dgm:prSet presAssocID="{5CA31FE9-C494-458E-A05F-1D2A7BC0920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92CC5F3-6CEB-459D-8319-080C7FD32B30}" type="pres">
      <dgm:prSet presAssocID="{5CA31FE9-C494-458E-A05F-1D2A7BC09200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000A69B-C75C-4184-BE00-E81870FB581C}" type="pres">
      <dgm:prSet presAssocID="{2746DC99-A5E2-4D49-B3AC-499C4710AB2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B16AC70-6BBC-451A-8E83-801E9DA18413}" type="pres">
      <dgm:prSet presAssocID="{2746DC99-A5E2-4D49-B3AC-499C4710AB23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0680E6A-78EF-423B-AADA-9DD387371B7E}" type="pres">
      <dgm:prSet presAssocID="{4C8DF9E5-ED37-446C-9F41-5DAA6099043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D994613-DB81-44BC-8BFF-9A6DC0EB2874}" type="pres">
      <dgm:prSet presAssocID="{4C8DF9E5-ED37-446C-9F41-5DAA60990431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F009CC2-3801-4FF8-8CEE-C6C7C7D76581}" srcId="{4C8DF9E5-ED37-446C-9F41-5DAA60990431}" destId="{B5278707-5E6E-4122-A0B0-BC04AD9844D1}" srcOrd="0" destOrd="0" parTransId="{4D8C85F7-2353-42A4-8AFB-A915F9C1802E}" sibTransId="{53053767-2A30-4A87-A7CA-F754BA01609D}"/>
    <dgm:cxn modelId="{B3676F05-29BA-47FA-B97F-166BAE1FFCC1}" type="presOf" srcId="{4E2345C2-AC54-4732-A566-A8AC65907C3A}" destId="{DB9CBF7A-E1B4-478A-88E4-77C91D5E76AA}" srcOrd="0" destOrd="0" presId="urn:microsoft.com/office/officeart/2005/8/layout/vList2"/>
    <dgm:cxn modelId="{B379DDFA-FC45-4E4C-BEDB-2ECB0CD512F9}" type="presOf" srcId="{2959DD84-72E5-4451-92E8-34424AA3E603}" destId="{6D994613-DB81-44BC-8BFF-9A6DC0EB2874}" srcOrd="0" destOrd="1" presId="urn:microsoft.com/office/officeart/2005/8/layout/vList2"/>
    <dgm:cxn modelId="{7153216D-2D89-44A2-8218-BBD78678A2F7}" srcId="{4E2345C2-AC54-4732-A566-A8AC65907C3A}" destId="{4C8DF9E5-ED37-446C-9F41-5DAA60990431}" srcOrd="2" destOrd="0" parTransId="{FE96DE0C-3DAD-441A-821D-85631D9AD1F7}" sibTransId="{5CD529C2-8E64-46D7-B4E2-7AF9641FFA4D}"/>
    <dgm:cxn modelId="{EF10E622-1A72-479C-A082-767E5227A940}" srcId="{4E2345C2-AC54-4732-A566-A8AC65907C3A}" destId="{2746DC99-A5E2-4D49-B3AC-499C4710AB23}" srcOrd="1" destOrd="0" parTransId="{297A2160-02DD-4304-9FE1-EC304B3D6AC7}" sibTransId="{AAC23F7F-4ECA-4864-A608-48AE533C608D}"/>
    <dgm:cxn modelId="{616E775B-EDC6-4277-ABAE-B7290D4BF1C8}" srcId="{4C8DF9E5-ED37-446C-9F41-5DAA60990431}" destId="{2959DD84-72E5-4451-92E8-34424AA3E603}" srcOrd="1" destOrd="0" parTransId="{B16693BF-415F-45F7-80E9-FE5074EAD703}" sibTransId="{BC0456B7-BA87-453F-8F44-5B6FBEF11392}"/>
    <dgm:cxn modelId="{64F7C9BB-C631-4E33-AAE2-BC636FC34031}" type="presOf" srcId="{2746DC99-A5E2-4D49-B3AC-499C4710AB23}" destId="{3000A69B-C75C-4184-BE00-E81870FB581C}" srcOrd="0" destOrd="0" presId="urn:microsoft.com/office/officeart/2005/8/layout/vList2"/>
    <dgm:cxn modelId="{27D4ABF2-A049-49C1-9292-327BBBCE1E5A}" type="presOf" srcId="{0AC2CDB2-7774-474B-8932-7B99A55FADE8}" destId="{892CC5F3-6CEB-459D-8319-080C7FD32B30}" srcOrd="0" destOrd="0" presId="urn:microsoft.com/office/officeart/2005/8/layout/vList2"/>
    <dgm:cxn modelId="{2223293E-BAF5-4D19-89DA-8206547E609E}" srcId="{2746DC99-A5E2-4D49-B3AC-499C4710AB23}" destId="{9A74530F-0F94-426F-ACFE-80066BF88C91}" srcOrd="0" destOrd="0" parTransId="{86C417B6-9DB8-49E2-A6E0-F9F490664866}" sibTransId="{BB4C9D24-43CC-4EB7-AF25-E67A33AB1FEE}"/>
    <dgm:cxn modelId="{0FF7066B-C83A-49D7-8DF9-88886984FD14}" type="presOf" srcId="{5CA31FE9-C494-458E-A05F-1D2A7BC09200}" destId="{8FED6AEA-4CD0-4641-92BF-8100B86EE342}" srcOrd="0" destOrd="0" presId="urn:microsoft.com/office/officeart/2005/8/layout/vList2"/>
    <dgm:cxn modelId="{D6A6014E-522A-4853-802B-441A3993AC5C}" srcId="{4E2345C2-AC54-4732-A566-A8AC65907C3A}" destId="{5CA31FE9-C494-458E-A05F-1D2A7BC09200}" srcOrd="0" destOrd="0" parTransId="{3E5BAC10-3679-43C1-BD2D-F614CDE773E8}" sibTransId="{21BE8CAE-8B33-47B8-BD96-267046FB704E}"/>
    <dgm:cxn modelId="{A63DF5BC-F270-41B9-8890-67387FE703E1}" srcId="{5CA31FE9-C494-458E-A05F-1D2A7BC09200}" destId="{0AC2CDB2-7774-474B-8932-7B99A55FADE8}" srcOrd="0" destOrd="0" parTransId="{A714504F-0513-4837-8F42-B80AA4ACFB82}" sibTransId="{C7365210-526D-4A55-B777-5A4D80C3FEAB}"/>
    <dgm:cxn modelId="{A6E7EC58-E6D0-4CF9-A637-D1A3AAFEC848}" type="presOf" srcId="{9A74530F-0F94-426F-ACFE-80066BF88C91}" destId="{8B16AC70-6BBC-451A-8E83-801E9DA18413}" srcOrd="0" destOrd="0" presId="urn:microsoft.com/office/officeart/2005/8/layout/vList2"/>
    <dgm:cxn modelId="{C2835B8B-5B85-42AE-BA1F-538AE7B9F7A5}" type="presOf" srcId="{B5278707-5E6E-4122-A0B0-BC04AD9844D1}" destId="{6D994613-DB81-44BC-8BFF-9A6DC0EB2874}" srcOrd="0" destOrd="0" presId="urn:microsoft.com/office/officeart/2005/8/layout/vList2"/>
    <dgm:cxn modelId="{1D582274-CE26-41FC-90A6-594E2436482F}" type="presOf" srcId="{4C8DF9E5-ED37-446C-9F41-5DAA60990431}" destId="{40680E6A-78EF-423B-AADA-9DD387371B7E}" srcOrd="0" destOrd="0" presId="urn:microsoft.com/office/officeart/2005/8/layout/vList2"/>
    <dgm:cxn modelId="{AFBF1B78-F797-4C40-916F-A8509A334922}" type="presParOf" srcId="{DB9CBF7A-E1B4-478A-88E4-77C91D5E76AA}" destId="{8FED6AEA-4CD0-4641-92BF-8100B86EE342}" srcOrd="0" destOrd="0" presId="urn:microsoft.com/office/officeart/2005/8/layout/vList2"/>
    <dgm:cxn modelId="{1CCC9F83-A0AD-4047-81DD-8CCF7D167901}" type="presParOf" srcId="{DB9CBF7A-E1B4-478A-88E4-77C91D5E76AA}" destId="{892CC5F3-6CEB-459D-8319-080C7FD32B30}" srcOrd="1" destOrd="0" presId="urn:microsoft.com/office/officeart/2005/8/layout/vList2"/>
    <dgm:cxn modelId="{AE68E0CC-F5D3-4A6A-8A12-95AB015B7256}" type="presParOf" srcId="{DB9CBF7A-E1B4-478A-88E4-77C91D5E76AA}" destId="{3000A69B-C75C-4184-BE00-E81870FB581C}" srcOrd="2" destOrd="0" presId="urn:microsoft.com/office/officeart/2005/8/layout/vList2"/>
    <dgm:cxn modelId="{6ADA491A-CCB4-44E7-9EEA-D0B97FD6E315}" type="presParOf" srcId="{DB9CBF7A-E1B4-478A-88E4-77C91D5E76AA}" destId="{8B16AC70-6BBC-451A-8E83-801E9DA18413}" srcOrd="3" destOrd="0" presId="urn:microsoft.com/office/officeart/2005/8/layout/vList2"/>
    <dgm:cxn modelId="{1AC8EF72-6ECE-4574-BE3A-09B68EB88256}" type="presParOf" srcId="{DB9CBF7A-E1B4-478A-88E4-77C91D5E76AA}" destId="{40680E6A-78EF-423B-AADA-9DD387371B7E}" srcOrd="4" destOrd="0" presId="urn:microsoft.com/office/officeart/2005/8/layout/vList2"/>
    <dgm:cxn modelId="{E9AB256A-7C15-427F-ABDA-0242E3B5E486}" type="presParOf" srcId="{DB9CBF7A-E1B4-478A-88E4-77C91D5E76AA}" destId="{6D994613-DB81-44BC-8BFF-9A6DC0EB287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1633A50-76A4-4751-B726-EFD2B7C5AE6D}" type="doc">
      <dgm:prSet loTypeId="urn:microsoft.com/office/officeart/2005/8/layout/vList4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2C10FF80-DAE8-47C5-92BA-D7701FCD6583}">
      <dgm:prSet phldrT="[Text]"/>
      <dgm:spPr/>
      <dgm:t>
        <a:bodyPr/>
        <a:lstStyle/>
        <a:p>
          <a:r>
            <a:rPr lang="cs-CZ" dirty="0" smtClean="0"/>
            <a:t>Co je to software?</a:t>
          </a:r>
          <a:endParaRPr lang="cs-CZ" dirty="0"/>
        </a:p>
      </dgm:t>
    </dgm:pt>
    <dgm:pt modelId="{1127FCC3-A092-43F5-A20A-30DDDC8E0E50}" type="parTrans" cxnId="{15B62CA4-A59A-4BF2-95F9-8C790095C91A}">
      <dgm:prSet/>
      <dgm:spPr/>
      <dgm:t>
        <a:bodyPr/>
        <a:lstStyle/>
        <a:p>
          <a:endParaRPr lang="cs-CZ"/>
        </a:p>
      </dgm:t>
    </dgm:pt>
    <dgm:pt modelId="{FAFD81A1-FC81-40E1-9369-24335A075E0C}" type="sibTrans" cxnId="{15B62CA4-A59A-4BF2-95F9-8C790095C91A}">
      <dgm:prSet/>
      <dgm:spPr/>
      <dgm:t>
        <a:bodyPr/>
        <a:lstStyle/>
        <a:p>
          <a:endParaRPr lang="cs-CZ"/>
        </a:p>
      </dgm:t>
    </dgm:pt>
    <dgm:pt modelId="{E5DBDE76-268C-4011-9A4D-9103BDDF0AF7}">
      <dgm:prSet phldrT="[Text]"/>
      <dgm:spPr/>
      <dgm:t>
        <a:bodyPr/>
        <a:lstStyle/>
        <a:p>
          <a:r>
            <a:rPr lang="cs-CZ" dirty="0" smtClean="0"/>
            <a:t>Uveď nějaký grafický program. </a:t>
          </a:r>
          <a:endParaRPr lang="cs-CZ" dirty="0"/>
        </a:p>
      </dgm:t>
    </dgm:pt>
    <dgm:pt modelId="{97EAD607-32B6-4F87-BB29-6C8BD7B4F908}" type="parTrans" cxnId="{D0F89FCB-66FC-44FD-B4A5-9C4C5B8010E2}">
      <dgm:prSet/>
      <dgm:spPr/>
      <dgm:t>
        <a:bodyPr/>
        <a:lstStyle/>
        <a:p>
          <a:endParaRPr lang="cs-CZ"/>
        </a:p>
      </dgm:t>
    </dgm:pt>
    <dgm:pt modelId="{93B518A4-1390-4804-8792-769F64CB1550}" type="sibTrans" cxnId="{D0F89FCB-66FC-44FD-B4A5-9C4C5B8010E2}">
      <dgm:prSet/>
      <dgm:spPr/>
      <dgm:t>
        <a:bodyPr/>
        <a:lstStyle/>
        <a:p>
          <a:endParaRPr lang="cs-CZ"/>
        </a:p>
      </dgm:t>
    </dgm:pt>
    <dgm:pt modelId="{0604A336-9452-4431-98EB-08AF8D0A5813}">
      <dgm:prSet phldrT="[Text]"/>
      <dgm:spPr/>
      <dgm:t>
        <a:bodyPr/>
        <a:lstStyle/>
        <a:p>
          <a:r>
            <a:rPr lang="cs-CZ" dirty="0" smtClean="0"/>
            <a:t>Znáte kancelářské programy?</a:t>
          </a:r>
          <a:endParaRPr lang="cs-CZ" dirty="0"/>
        </a:p>
      </dgm:t>
    </dgm:pt>
    <dgm:pt modelId="{77CF9464-CED3-41BB-A0F3-CAE1AF50AA0B}" type="parTrans" cxnId="{9F6E8BFC-EB2C-4961-BBAF-377CBAFEBCE7}">
      <dgm:prSet/>
      <dgm:spPr/>
      <dgm:t>
        <a:bodyPr/>
        <a:lstStyle/>
        <a:p>
          <a:endParaRPr lang="cs-CZ"/>
        </a:p>
      </dgm:t>
    </dgm:pt>
    <dgm:pt modelId="{958AEE28-FEB9-48D7-A385-931700230F0B}" type="sibTrans" cxnId="{9F6E8BFC-EB2C-4961-BBAF-377CBAFEBCE7}">
      <dgm:prSet/>
      <dgm:spPr/>
      <dgm:t>
        <a:bodyPr/>
        <a:lstStyle/>
        <a:p>
          <a:endParaRPr lang="cs-CZ"/>
        </a:p>
      </dgm:t>
    </dgm:pt>
    <dgm:pt modelId="{E1068D87-6571-43E4-8B5A-C21B441F1AA3}" type="pres">
      <dgm:prSet presAssocID="{81633A50-76A4-4751-B726-EFD2B7C5AE6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02AB0C2F-B21F-4CAC-971F-ADB999DF7B6B}" type="pres">
      <dgm:prSet presAssocID="{2C10FF80-DAE8-47C5-92BA-D7701FCD6583}" presName="comp" presStyleCnt="0"/>
      <dgm:spPr/>
    </dgm:pt>
    <dgm:pt modelId="{37739272-25D1-45EA-BDD4-F8D1740CBD39}" type="pres">
      <dgm:prSet presAssocID="{2C10FF80-DAE8-47C5-92BA-D7701FCD6583}" presName="box" presStyleLbl="node1" presStyleIdx="0" presStyleCnt="3"/>
      <dgm:spPr/>
      <dgm:t>
        <a:bodyPr/>
        <a:lstStyle/>
        <a:p>
          <a:endParaRPr lang="cs-CZ"/>
        </a:p>
      </dgm:t>
    </dgm:pt>
    <dgm:pt modelId="{5936DD44-7B66-44D9-9636-A3B6B4D43DBD}" type="pres">
      <dgm:prSet presAssocID="{2C10FF80-DAE8-47C5-92BA-D7701FCD6583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CBC58DC-4B3C-470A-A018-62C90B19A01D}" type="pres">
      <dgm:prSet presAssocID="{2C10FF80-DAE8-47C5-92BA-D7701FCD658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D9509F-2AA8-4E27-9470-50BDF4D4AE67}" type="pres">
      <dgm:prSet presAssocID="{FAFD81A1-FC81-40E1-9369-24335A075E0C}" presName="spacer" presStyleCnt="0"/>
      <dgm:spPr/>
    </dgm:pt>
    <dgm:pt modelId="{971EFB33-780E-4414-8A1E-5FB85722D182}" type="pres">
      <dgm:prSet presAssocID="{E5DBDE76-268C-4011-9A4D-9103BDDF0AF7}" presName="comp" presStyleCnt="0"/>
      <dgm:spPr/>
    </dgm:pt>
    <dgm:pt modelId="{4B225225-BD29-416E-98B6-83BFC95BFA56}" type="pres">
      <dgm:prSet presAssocID="{E5DBDE76-268C-4011-9A4D-9103BDDF0AF7}" presName="box" presStyleLbl="node1" presStyleIdx="1" presStyleCnt="3"/>
      <dgm:spPr/>
      <dgm:t>
        <a:bodyPr/>
        <a:lstStyle/>
        <a:p>
          <a:endParaRPr lang="cs-CZ"/>
        </a:p>
      </dgm:t>
    </dgm:pt>
    <dgm:pt modelId="{7FB72643-B311-48BB-8608-E06B65DEF894}" type="pres">
      <dgm:prSet presAssocID="{E5DBDE76-268C-4011-9A4D-9103BDDF0AF7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CE2050B-3BA6-4C61-8340-49F7D8303A1E}" type="pres">
      <dgm:prSet presAssocID="{E5DBDE76-268C-4011-9A4D-9103BDDF0AF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0B47EA3-78E5-48AA-BC51-BB2A4F5F271F}" type="pres">
      <dgm:prSet presAssocID="{93B518A4-1390-4804-8792-769F64CB1550}" presName="spacer" presStyleCnt="0"/>
      <dgm:spPr/>
    </dgm:pt>
    <dgm:pt modelId="{1CE5E931-976E-4DCC-AA0A-BF78E3D14F2C}" type="pres">
      <dgm:prSet presAssocID="{0604A336-9452-4431-98EB-08AF8D0A5813}" presName="comp" presStyleCnt="0"/>
      <dgm:spPr/>
    </dgm:pt>
    <dgm:pt modelId="{67E12F4B-B803-4BF8-ADE6-798B97226862}" type="pres">
      <dgm:prSet presAssocID="{0604A336-9452-4431-98EB-08AF8D0A5813}" presName="box" presStyleLbl="node1" presStyleIdx="2" presStyleCnt="3"/>
      <dgm:spPr/>
      <dgm:t>
        <a:bodyPr/>
        <a:lstStyle/>
        <a:p>
          <a:endParaRPr lang="cs-CZ"/>
        </a:p>
      </dgm:t>
    </dgm:pt>
    <dgm:pt modelId="{645C22DF-9774-4371-B3DC-D040D35F841E}" type="pres">
      <dgm:prSet presAssocID="{0604A336-9452-4431-98EB-08AF8D0A5813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B4110B91-CE19-4C65-A4FE-E9CBEB4DD09A}" type="pres">
      <dgm:prSet presAssocID="{0604A336-9452-4431-98EB-08AF8D0A5813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0793B8F4-D3C1-46C5-86DA-5434B02F5B6C}" type="presOf" srcId="{E5DBDE76-268C-4011-9A4D-9103BDDF0AF7}" destId="{4B225225-BD29-416E-98B6-83BFC95BFA56}" srcOrd="0" destOrd="0" presId="urn:microsoft.com/office/officeart/2005/8/layout/vList4"/>
    <dgm:cxn modelId="{A7ACDFFD-FE6B-40BC-843A-FB6D5DD728F8}" type="presOf" srcId="{2C10FF80-DAE8-47C5-92BA-D7701FCD6583}" destId="{9CBC58DC-4B3C-470A-A018-62C90B19A01D}" srcOrd="1" destOrd="0" presId="urn:microsoft.com/office/officeart/2005/8/layout/vList4"/>
    <dgm:cxn modelId="{C39E0B91-2DBE-4C90-8F53-BFB6FC2C57AF}" type="presOf" srcId="{E5DBDE76-268C-4011-9A4D-9103BDDF0AF7}" destId="{0CE2050B-3BA6-4C61-8340-49F7D8303A1E}" srcOrd="1" destOrd="0" presId="urn:microsoft.com/office/officeart/2005/8/layout/vList4"/>
    <dgm:cxn modelId="{4178734F-2AA7-498C-8D15-A0CA75E2E52A}" type="presOf" srcId="{2C10FF80-DAE8-47C5-92BA-D7701FCD6583}" destId="{37739272-25D1-45EA-BDD4-F8D1740CBD39}" srcOrd="0" destOrd="0" presId="urn:microsoft.com/office/officeart/2005/8/layout/vList4"/>
    <dgm:cxn modelId="{15B62CA4-A59A-4BF2-95F9-8C790095C91A}" srcId="{81633A50-76A4-4751-B726-EFD2B7C5AE6D}" destId="{2C10FF80-DAE8-47C5-92BA-D7701FCD6583}" srcOrd="0" destOrd="0" parTransId="{1127FCC3-A092-43F5-A20A-30DDDC8E0E50}" sibTransId="{FAFD81A1-FC81-40E1-9369-24335A075E0C}"/>
    <dgm:cxn modelId="{9F6E8BFC-EB2C-4961-BBAF-377CBAFEBCE7}" srcId="{81633A50-76A4-4751-B726-EFD2B7C5AE6D}" destId="{0604A336-9452-4431-98EB-08AF8D0A5813}" srcOrd="2" destOrd="0" parTransId="{77CF9464-CED3-41BB-A0F3-CAE1AF50AA0B}" sibTransId="{958AEE28-FEB9-48D7-A385-931700230F0B}"/>
    <dgm:cxn modelId="{D0F89FCB-66FC-44FD-B4A5-9C4C5B8010E2}" srcId="{81633A50-76A4-4751-B726-EFD2B7C5AE6D}" destId="{E5DBDE76-268C-4011-9A4D-9103BDDF0AF7}" srcOrd="1" destOrd="0" parTransId="{97EAD607-32B6-4F87-BB29-6C8BD7B4F908}" sibTransId="{93B518A4-1390-4804-8792-769F64CB1550}"/>
    <dgm:cxn modelId="{2912A251-D23B-4ABD-AFE3-5EA8F740B85F}" type="presOf" srcId="{0604A336-9452-4431-98EB-08AF8D0A5813}" destId="{67E12F4B-B803-4BF8-ADE6-798B97226862}" srcOrd="0" destOrd="0" presId="urn:microsoft.com/office/officeart/2005/8/layout/vList4"/>
    <dgm:cxn modelId="{8DA1BABC-9172-4D3E-B90C-03BE25FC2EC5}" type="presOf" srcId="{0604A336-9452-4431-98EB-08AF8D0A5813}" destId="{B4110B91-CE19-4C65-A4FE-E9CBEB4DD09A}" srcOrd="1" destOrd="0" presId="urn:microsoft.com/office/officeart/2005/8/layout/vList4"/>
    <dgm:cxn modelId="{C3948BB8-C46A-4B0E-88D3-A326D3DCD5BF}" type="presOf" srcId="{81633A50-76A4-4751-B726-EFD2B7C5AE6D}" destId="{E1068D87-6571-43E4-8B5A-C21B441F1AA3}" srcOrd="0" destOrd="0" presId="urn:microsoft.com/office/officeart/2005/8/layout/vList4"/>
    <dgm:cxn modelId="{2E3457F4-77E1-486A-A463-88EEC2CD5442}" type="presParOf" srcId="{E1068D87-6571-43E4-8B5A-C21B441F1AA3}" destId="{02AB0C2F-B21F-4CAC-971F-ADB999DF7B6B}" srcOrd="0" destOrd="0" presId="urn:microsoft.com/office/officeart/2005/8/layout/vList4"/>
    <dgm:cxn modelId="{D3AF79A7-CC60-48D6-AD4E-3FDEC1D86C97}" type="presParOf" srcId="{02AB0C2F-B21F-4CAC-971F-ADB999DF7B6B}" destId="{37739272-25D1-45EA-BDD4-F8D1740CBD39}" srcOrd="0" destOrd="0" presId="urn:microsoft.com/office/officeart/2005/8/layout/vList4"/>
    <dgm:cxn modelId="{918182D0-3CA4-4529-9640-91786B4AE406}" type="presParOf" srcId="{02AB0C2F-B21F-4CAC-971F-ADB999DF7B6B}" destId="{5936DD44-7B66-44D9-9636-A3B6B4D43DBD}" srcOrd="1" destOrd="0" presId="urn:microsoft.com/office/officeart/2005/8/layout/vList4"/>
    <dgm:cxn modelId="{2CDA510B-DB40-4648-9433-FBFBB8CCF816}" type="presParOf" srcId="{02AB0C2F-B21F-4CAC-971F-ADB999DF7B6B}" destId="{9CBC58DC-4B3C-470A-A018-62C90B19A01D}" srcOrd="2" destOrd="0" presId="urn:microsoft.com/office/officeart/2005/8/layout/vList4"/>
    <dgm:cxn modelId="{D710ABA5-8EA0-434B-B8E6-3F72066E22B3}" type="presParOf" srcId="{E1068D87-6571-43E4-8B5A-C21B441F1AA3}" destId="{C1D9509F-2AA8-4E27-9470-50BDF4D4AE67}" srcOrd="1" destOrd="0" presId="urn:microsoft.com/office/officeart/2005/8/layout/vList4"/>
    <dgm:cxn modelId="{117F1FBF-9ACE-41B8-B7CF-D5E44C903A4A}" type="presParOf" srcId="{E1068D87-6571-43E4-8B5A-C21B441F1AA3}" destId="{971EFB33-780E-4414-8A1E-5FB85722D182}" srcOrd="2" destOrd="0" presId="urn:microsoft.com/office/officeart/2005/8/layout/vList4"/>
    <dgm:cxn modelId="{FD923AA7-1433-4512-8AC2-324D1338881D}" type="presParOf" srcId="{971EFB33-780E-4414-8A1E-5FB85722D182}" destId="{4B225225-BD29-416E-98B6-83BFC95BFA56}" srcOrd="0" destOrd="0" presId="urn:microsoft.com/office/officeart/2005/8/layout/vList4"/>
    <dgm:cxn modelId="{745B0552-7F21-4D9C-9A5D-2B4BC70313DF}" type="presParOf" srcId="{971EFB33-780E-4414-8A1E-5FB85722D182}" destId="{7FB72643-B311-48BB-8608-E06B65DEF894}" srcOrd="1" destOrd="0" presId="urn:microsoft.com/office/officeart/2005/8/layout/vList4"/>
    <dgm:cxn modelId="{B590A84C-1783-429F-A268-182B03A459CC}" type="presParOf" srcId="{971EFB33-780E-4414-8A1E-5FB85722D182}" destId="{0CE2050B-3BA6-4C61-8340-49F7D8303A1E}" srcOrd="2" destOrd="0" presId="urn:microsoft.com/office/officeart/2005/8/layout/vList4"/>
    <dgm:cxn modelId="{6B13BD2B-3937-4E65-908E-5EE60BCEAA17}" type="presParOf" srcId="{E1068D87-6571-43E4-8B5A-C21B441F1AA3}" destId="{D0B47EA3-78E5-48AA-BC51-BB2A4F5F271F}" srcOrd="3" destOrd="0" presId="urn:microsoft.com/office/officeart/2005/8/layout/vList4"/>
    <dgm:cxn modelId="{3F251D64-18B7-4BAF-AB7E-7A5F1E49F8E5}" type="presParOf" srcId="{E1068D87-6571-43E4-8B5A-C21B441F1AA3}" destId="{1CE5E931-976E-4DCC-AA0A-BF78E3D14F2C}" srcOrd="4" destOrd="0" presId="urn:microsoft.com/office/officeart/2005/8/layout/vList4"/>
    <dgm:cxn modelId="{3C1465AB-7B8B-4BF3-A6FF-2B406445F78C}" type="presParOf" srcId="{1CE5E931-976E-4DCC-AA0A-BF78E3D14F2C}" destId="{67E12F4B-B803-4BF8-ADE6-798B97226862}" srcOrd="0" destOrd="0" presId="urn:microsoft.com/office/officeart/2005/8/layout/vList4"/>
    <dgm:cxn modelId="{35A1622B-FE2E-4B3C-B763-B74BBA5DE81F}" type="presParOf" srcId="{1CE5E931-976E-4DCC-AA0A-BF78E3D14F2C}" destId="{645C22DF-9774-4371-B3DC-D040D35F841E}" srcOrd="1" destOrd="0" presId="urn:microsoft.com/office/officeart/2005/8/layout/vList4"/>
    <dgm:cxn modelId="{0B4865F8-AD5B-47D2-A641-9668716576FF}" type="presParOf" srcId="{1CE5E931-976E-4DCC-AA0A-BF78E3D14F2C}" destId="{B4110B91-CE19-4C65-A4FE-E9CBEB4DD09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FED6AEA-4CD0-4641-92BF-8100B86EE342}">
      <dsp:nvSpPr>
        <dsp:cNvPr id="0" name=""/>
        <dsp:cNvSpPr/>
      </dsp:nvSpPr>
      <dsp:spPr>
        <a:xfrm>
          <a:off x="0" y="17832"/>
          <a:ext cx="8229600" cy="117526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dk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900" kern="1200" dirty="0" smtClean="0"/>
            <a:t>Systémový</a:t>
          </a:r>
        </a:p>
      </dsp:txBody>
      <dsp:txXfrm>
        <a:off x="0" y="17832"/>
        <a:ext cx="8229600" cy="1175264"/>
      </dsp:txXfrm>
    </dsp:sp>
    <dsp:sp modelId="{892CC5F3-6CEB-459D-8319-080C7FD32B30}">
      <dsp:nvSpPr>
        <dsp:cNvPr id="0" name=""/>
        <dsp:cNvSpPr/>
      </dsp:nvSpPr>
      <dsp:spPr>
        <a:xfrm>
          <a:off x="0" y="1193097"/>
          <a:ext cx="8229600" cy="81144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62230" rIns="348488" bIns="62230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s-CZ" sz="3800" kern="1200" dirty="0" smtClean="0"/>
            <a:t>zajišťuje chod samotného počítače </a:t>
          </a:r>
          <a:endParaRPr lang="cs-CZ" sz="3800" kern="1200" dirty="0"/>
        </a:p>
      </dsp:txBody>
      <dsp:txXfrm>
        <a:off x="0" y="1193097"/>
        <a:ext cx="8229600" cy="811440"/>
      </dsp:txXfrm>
    </dsp:sp>
    <dsp:sp modelId="{3000A69B-C75C-4184-BE00-E81870FB581C}">
      <dsp:nvSpPr>
        <dsp:cNvPr id="0" name=""/>
        <dsp:cNvSpPr/>
      </dsp:nvSpPr>
      <dsp:spPr>
        <a:xfrm>
          <a:off x="0" y="2004537"/>
          <a:ext cx="8229600" cy="117526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dk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900" kern="1200" dirty="0" smtClean="0"/>
            <a:t>Aplikační </a:t>
          </a:r>
          <a:endParaRPr lang="cs-CZ" sz="4900" kern="1200" dirty="0"/>
        </a:p>
      </dsp:txBody>
      <dsp:txXfrm>
        <a:off x="0" y="2004537"/>
        <a:ext cx="8229600" cy="1175264"/>
      </dsp:txXfrm>
    </dsp:sp>
    <dsp:sp modelId="{8B16AC70-6BBC-451A-8E83-801E9DA18413}">
      <dsp:nvSpPr>
        <dsp:cNvPr id="0" name=""/>
        <dsp:cNvSpPr/>
      </dsp:nvSpPr>
      <dsp:spPr>
        <a:xfrm>
          <a:off x="0" y="3179802"/>
          <a:ext cx="8229600" cy="1191802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62230" rIns="348488" bIns="62230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s-CZ" sz="3800" kern="1200" dirty="0" smtClean="0"/>
            <a:t>umožňuje provádět nějakou činnost</a:t>
          </a:r>
          <a:endParaRPr lang="cs-CZ" sz="3800" kern="1200" dirty="0"/>
        </a:p>
      </dsp:txBody>
      <dsp:txXfrm>
        <a:off x="0" y="3179802"/>
        <a:ext cx="8229600" cy="119180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94C81C9-2E3D-41D8-86DE-6181BA46172F}">
      <dsp:nvSpPr>
        <dsp:cNvPr id="0" name=""/>
        <dsp:cNvSpPr/>
      </dsp:nvSpPr>
      <dsp:spPr>
        <a:xfrm>
          <a:off x="0" y="0"/>
          <a:ext cx="7560840" cy="191974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dk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700" kern="1200" dirty="0" smtClean="0"/>
            <a:t>FIRMWARE	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900" kern="1200" dirty="0" smtClean="0"/>
            <a:t>Software obsažený v hardware</a:t>
          </a:r>
          <a:endParaRPr lang="cs-CZ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900" kern="1200" dirty="0" smtClean="0"/>
            <a:t>= BIOS</a:t>
          </a:r>
          <a:endParaRPr lang="cs-CZ" sz="2900" kern="1200" dirty="0"/>
        </a:p>
      </dsp:txBody>
      <dsp:txXfrm>
        <a:off x="1704142" y="0"/>
        <a:ext cx="5856697" cy="1919744"/>
      </dsp:txXfrm>
    </dsp:sp>
    <dsp:sp modelId="{DB18C682-5CC2-41FD-8DA8-EA0846BAFE3B}">
      <dsp:nvSpPr>
        <dsp:cNvPr id="0" name=""/>
        <dsp:cNvSpPr/>
      </dsp:nvSpPr>
      <dsp:spPr>
        <a:xfrm>
          <a:off x="95913" y="191974"/>
          <a:ext cx="1704288" cy="153579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dk2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4F4F485-BD77-477F-AAFB-E26D5F2CA80A}">
      <dsp:nvSpPr>
        <dsp:cNvPr id="0" name=""/>
        <dsp:cNvSpPr/>
      </dsp:nvSpPr>
      <dsp:spPr>
        <a:xfrm>
          <a:off x="0" y="2087664"/>
          <a:ext cx="7560840" cy="191974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dk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700" kern="1200" dirty="0" smtClean="0"/>
            <a:t>OPERAČNÍ SYSTÉM</a:t>
          </a:r>
          <a:endParaRPr lang="cs-CZ" sz="37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900" kern="1200" dirty="0" smtClean="0"/>
            <a:t>Spravuje počítač</a:t>
          </a:r>
          <a:endParaRPr lang="cs-CZ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2900" kern="1200" dirty="0" smtClean="0"/>
            <a:t>Vytváří prostředí pro programy</a:t>
          </a:r>
          <a:endParaRPr lang="cs-CZ" sz="2900" kern="1200" dirty="0"/>
        </a:p>
      </dsp:txBody>
      <dsp:txXfrm>
        <a:off x="1704142" y="2087664"/>
        <a:ext cx="5856697" cy="1919744"/>
      </dsp:txXfrm>
    </dsp:sp>
    <dsp:sp modelId="{865BB512-9179-43F8-B334-D78EA53996C5}">
      <dsp:nvSpPr>
        <dsp:cNvPr id="0" name=""/>
        <dsp:cNvSpPr/>
      </dsp:nvSpPr>
      <dsp:spPr>
        <a:xfrm>
          <a:off x="95913" y="2303693"/>
          <a:ext cx="1704288" cy="153579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dk2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8135685-1886-4CA4-8934-B42BF978C3BA}">
      <dsp:nvSpPr>
        <dsp:cNvPr id="0" name=""/>
        <dsp:cNvSpPr/>
      </dsp:nvSpPr>
      <dsp:spPr>
        <a:xfrm>
          <a:off x="3670101" y="2527101"/>
          <a:ext cx="1803796" cy="18037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/>
            <a:t>APLIKAČNÍ SOFTWARE</a:t>
          </a:r>
        </a:p>
      </dsp:txBody>
      <dsp:txXfrm>
        <a:off x="3670101" y="2527101"/>
        <a:ext cx="1803796" cy="1803796"/>
      </dsp:txXfrm>
    </dsp:sp>
    <dsp:sp modelId="{7FE4EA78-CAE8-4A19-8451-E375C40DA8BC}">
      <dsp:nvSpPr>
        <dsp:cNvPr id="0" name=""/>
        <dsp:cNvSpPr/>
      </dsp:nvSpPr>
      <dsp:spPr>
        <a:xfrm rot="16200000">
          <a:off x="4381131" y="1871130"/>
          <a:ext cx="381737" cy="6132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500" kern="1200"/>
        </a:p>
      </dsp:txBody>
      <dsp:txXfrm rot="16200000">
        <a:off x="4381131" y="1871130"/>
        <a:ext cx="381737" cy="613290"/>
      </dsp:txXfrm>
    </dsp:sp>
    <dsp:sp modelId="{C0F3E7EC-8011-4983-A8DC-BA5095EE4454}">
      <dsp:nvSpPr>
        <dsp:cNvPr id="0" name=""/>
        <dsp:cNvSpPr/>
      </dsp:nvSpPr>
      <dsp:spPr>
        <a:xfrm>
          <a:off x="3670101" y="3044"/>
          <a:ext cx="1803796" cy="180379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/>
            <a:t>KANCELÁŘSKÉ PROGRAMY</a:t>
          </a:r>
        </a:p>
      </dsp:txBody>
      <dsp:txXfrm>
        <a:off x="3670101" y="3044"/>
        <a:ext cx="1803796" cy="1803796"/>
      </dsp:txXfrm>
    </dsp:sp>
    <dsp:sp modelId="{7A74C5A6-1B27-495D-BEB5-C32D258E816B}">
      <dsp:nvSpPr>
        <dsp:cNvPr id="0" name=""/>
        <dsp:cNvSpPr/>
      </dsp:nvSpPr>
      <dsp:spPr>
        <a:xfrm rot="19800000">
          <a:off x="5464723" y="2496742"/>
          <a:ext cx="381737" cy="6132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67625"/>
            <a:satOff val="-1932"/>
            <a:lumOff val="43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500" kern="1200"/>
        </a:p>
      </dsp:txBody>
      <dsp:txXfrm rot="19800000">
        <a:off x="5464723" y="2496742"/>
        <a:ext cx="381737" cy="613290"/>
      </dsp:txXfrm>
    </dsp:sp>
    <dsp:sp modelId="{D862302B-AC42-40E7-AE84-C822FFCB39B1}">
      <dsp:nvSpPr>
        <dsp:cNvPr id="0" name=""/>
        <dsp:cNvSpPr/>
      </dsp:nvSpPr>
      <dsp:spPr>
        <a:xfrm>
          <a:off x="5855998" y="1265073"/>
          <a:ext cx="1803796" cy="1803796"/>
        </a:xfrm>
        <a:prstGeom prst="ellipse">
          <a:avLst/>
        </a:prstGeom>
        <a:solidFill>
          <a:schemeClr val="accent2">
            <a:hueOff val="-167625"/>
            <a:satOff val="-1932"/>
            <a:lumOff val="432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2">
              <a:hueOff val="-167625"/>
              <a:satOff val="-1932"/>
              <a:lumOff val="432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GRAFICKÉ PROGRAMY</a:t>
          </a:r>
        </a:p>
      </dsp:txBody>
      <dsp:txXfrm>
        <a:off x="5855998" y="1265073"/>
        <a:ext cx="1803796" cy="1803796"/>
      </dsp:txXfrm>
    </dsp:sp>
    <dsp:sp modelId="{EC1E1854-715A-4670-9F29-1347BB278B50}">
      <dsp:nvSpPr>
        <dsp:cNvPr id="0" name=""/>
        <dsp:cNvSpPr/>
      </dsp:nvSpPr>
      <dsp:spPr>
        <a:xfrm rot="1800000">
          <a:off x="5464723" y="3747966"/>
          <a:ext cx="381737" cy="6132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335249"/>
            <a:satOff val="-3863"/>
            <a:lumOff val="86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500" kern="1200"/>
        </a:p>
      </dsp:txBody>
      <dsp:txXfrm rot="1800000">
        <a:off x="5464723" y="3747966"/>
        <a:ext cx="381737" cy="613290"/>
      </dsp:txXfrm>
    </dsp:sp>
    <dsp:sp modelId="{22650155-8DCD-4FE4-9596-E9174681EBC5}">
      <dsp:nvSpPr>
        <dsp:cNvPr id="0" name=""/>
        <dsp:cNvSpPr/>
      </dsp:nvSpPr>
      <dsp:spPr>
        <a:xfrm>
          <a:off x="5855998" y="3789129"/>
          <a:ext cx="1803796" cy="1803796"/>
        </a:xfrm>
        <a:prstGeom prst="ellipse">
          <a:avLst/>
        </a:prstGeom>
        <a:solidFill>
          <a:schemeClr val="accent2">
            <a:hueOff val="-335249"/>
            <a:satOff val="-3863"/>
            <a:lumOff val="864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2">
              <a:hueOff val="-335249"/>
              <a:satOff val="-3863"/>
              <a:lumOff val="864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VÝUKOVÉ PROGRAMY</a:t>
          </a:r>
        </a:p>
      </dsp:txBody>
      <dsp:txXfrm>
        <a:off x="5855998" y="3789129"/>
        <a:ext cx="1803796" cy="1803796"/>
      </dsp:txXfrm>
    </dsp:sp>
    <dsp:sp modelId="{6E624195-0AB6-4217-8C6D-F0EDA8F3185B}">
      <dsp:nvSpPr>
        <dsp:cNvPr id="0" name=""/>
        <dsp:cNvSpPr/>
      </dsp:nvSpPr>
      <dsp:spPr>
        <a:xfrm rot="5400000">
          <a:off x="4381131" y="4373579"/>
          <a:ext cx="381737" cy="6132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502874"/>
            <a:satOff val="-5795"/>
            <a:lumOff val="129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500" kern="1200"/>
        </a:p>
      </dsp:txBody>
      <dsp:txXfrm rot="5400000">
        <a:off x="4381131" y="4373579"/>
        <a:ext cx="381737" cy="613290"/>
      </dsp:txXfrm>
    </dsp:sp>
    <dsp:sp modelId="{F78D3D9F-D30C-4F16-958E-307124FCE6CE}">
      <dsp:nvSpPr>
        <dsp:cNvPr id="0" name=""/>
        <dsp:cNvSpPr/>
      </dsp:nvSpPr>
      <dsp:spPr>
        <a:xfrm>
          <a:off x="3670101" y="5051158"/>
          <a:ext cx="1803796" cy="1803796"/>
        </a:xfrm>
        <a:prstGeom prst="ellipse">
          <a:avLst/>
        </a:prstGeom>
        <a:solidFill>
          <a:schemeClr val="accent2">
            <a:hueOff val="-502874"/>
            <a:satOff val="-5795"/>
            <a:lumOff val="1295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2">
              <a:hueOff val="-502874"/>
              <a:satOff val="-5795"/>
              <a:lumOff val="1295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WEBOVÉ PROHLÍŽEČE</a:t>
          </a:r>
        </a:p>
      </dsp:txBody>
      <dsp:txXfrm>
        <a:off x="3670101" y="5051158"/>
        <a:ext cx="1803796" cy="1803796"/>
      </dsp:txXfrm>
    </dsp:sp>
    <dsp:sp modelId="{5BACF7E2-AC0A-448A-8C71-8EE7ACAA4E4B}">
      <dsp:nvSpPr>
        <dsp:cNvPr id="0" name=""/>
        <dsp:cNvSpPr/>
      </dsp:nvSpPr>
      <dsp:spPr>
        <a:xfrm rot="9000000">
          <a:off x="3297538" y="3747966"/>
          <a:ext cx="381737" cy="6132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670499"/>
            <a:satOff val="-7726"/>
            <a:lumOff val="172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500" kern="1200"/>
        </a:p>
      </dsp:txBody>
      <dsp:txXfrm rot="9000000">
        <a:off x="3297538" y="3747966"/>
        <a:ext cx="381737" cy="613290"/>
      </dsp:txXfrm>
    </dsp:sp>
    <dsp:sp modelId="{9E5B8A7F-7834-4D14-9CE2-B83D7E044565}">
      <dsp:nvSpPr>
        <dsp:cNvPr id="0" name=""/>
        <dsp:cNvSpPr/>
      </dsp:nvSpPr>
      <dsp:spPr>
        <a:xfrm>
          <a:off x="1484204" y="3789129"/>
          <a:ext cx="1803796" cy="1803796"/>
        </a:xfrm>
        <a:prstGeom prst="ellipse">
          <a:avLst/>
        </a:prstGeom>
        <a:solidFill>
          <a:schemeClr val="accent2">
            <a:hueOff val="-670499"/>
            <a:satOff val="-7726"/>
            <a:lumOff val="1727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2">
              <a:hueOff val="-670499"/>
              <a:satOff val="-7726"/>
              <a:lumOff val="1727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/>
            <a:t>ANTIVYROVÉ PROGRAMY</a:t>
          </a:r>
          <a:endParaRPr lang="cs-CZ" sz="1400" kern="1200" dirty="0"/>
        </a:p>
      </dsp:txBody>
      <dsp:txXfrm>
        <a:off x="1484204" y="3789129"/>
        <a:ext cx="1803796" cy="1803796"/>
      </dsp:txXfrm>
    </dsp:sp>
    <dsp:sp modelId="{2210DEDD-B74B-4F30-A6C5-E8C21E4F3409}">
      <dsp:nvSpPr>
        <dsp:cNvPr id="0" name=""/>
        <dsp:cNvSpPr/>
      </dsp:nvSpPr>
      <dsp:spPr>
        <a:xfrm rot="12600000">
          <a:off x="3297538" y="2496742"/>
          <a:ext cx="381737" cy="6132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838123"/>
            <a:satOff val="-9658"/>
            <a:lumOff val="215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500" kern="1200"/>
        </a:p>
      </dsp:txBody>
      <dsp:txXfrm rot="12600000">
        <a:off x="3297538" y="2496742"/>
        <a:ext cx="381737" cy="613290"/>
      </dsp:txXfrm>
    </dsp:sp>
    <dsp:sp modelId="{B4B6D527-B006-4D95-9FB1-11180B1E7A4F}">
      <dsp:nvSpPr>
        <dsp:cNvPr id="0" name=""/>
        <dsp:cNvSpPr/>
      </dsp:nvSpPr>
      <dsp:spPr>
        <a:xfrm>
          <a:off x="1484204" y="1265073"/>
          <a:ext cx="1803796" cy="1803796"/>
        </a:xfrm>
        <a:prstGeom prst="ellipse">
          <a:avLst/>
        </a:prstGeom>
        <a:solidFill>
          <a:schemeClr val="accent2">
            <a:hueOff val="-838123"/>
            <a:satOff val="-9658"/>
            <a:lumOff val="2159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2">
              <a:hueOff val="-838123"/>
              <a:satOff val="-9658"/>
              <a:lumOff val="2159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/>
            <a:t>POČÍTAČOVÉ HRY</a:t>
          </a:r>
          <a:endParaRPr lang="cs-CZ" sz="1400" kern="1200" dirty="0"/>
        </a:p>
      </dsp:txBody>
      <dsp:txXfrm>
        <a:off x="1484204" y="1265073"/>
        <a:ext cx="1803796" cy="180379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FED6AEA-4CD0-4641-92BF-8100B86EE342}">
      <dsp:nvSpPr>
        <dsp:cNvPr id="0" name=""/>
        <dsp:cNvSpPr/>
      </dsp:nvSpPr>
      <dsp:spPr>
        <a:xfrm>
          <a:off x="0" y="14468"/>
          <a:ext cx="8229600" cy="59962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dk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 smtClean="0"/>
            <a:t>Freeware</a:t>
          </a:r>
        </a:p>
      </dsp:txBody>
      <dsp:txXfrm>
        <a:off x="0" y="14468"/>
        <a:ext cx="8229600" cy="599625"/>
      </dsp:txXfrm>
    </dsp:sp>
    <dsp:sp modelId="{892CC5F3-6CEB-459D-8319-080C7FD32B30}">
      <dsp:nvSpPr>
        <dsp:cNvPr id="0" name=""/>
        <dsp:cNvSpPr/>
      </dsp:nvSpPr>
      <dsp:spPr>
        <a:xfrm>
          <a:off x="0" y="614093"/>
          <a:ext cx="8229600" cy="41400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s-CZ" sz="2000" kern="1200" dirty="0" smtClean="0"/>
            <a:t>lze bezplatně používat</a:t>
          </a:r>
          <a:endParaRPr lang="cs-CZ" sz="2000" kern="1200" dirty="0"/>
        </a:p>
      </dsp:txBody>
      <dsp:txXfrm>
        <a:off x="0" y="614093"/>
        <a:ext cx="8229600" cy="414000"/>
      </dsp:txXfrm>
    </dsp:sp>
    <dsp:sp modelId="{3000A69B-C75C-4184-BE00-E81870FB581C}">
      <dsp:nvSpPr>
        <dsp:cNvPr id="0" name=""/>
        <dsp:cNvSpPr/>
      </dsp:nvSpPr>
      <dsp:spPr>
        <a:xfrm>
          <a:off x="0" y="1028093"/>
          <a:ext cx="8229600" cy="59962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dk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 smtClean="0"/>
            <a:t>Shareware</a:t>
          </a:r>
          <a:endParaRPr lang="cs-CZ" sz="2500" kern="1200" dirty="0"/>
        </a:p>
      </dsp:txBody>
      <dsp:txXfrm>
        <a:off x="0" y="1028093"/>
        <a:ext cx="8229600" cy="599625"/>
      </dsp:txXfrm>
    </dsp:sp>
    <dsp:sp modelId="{8B16AC70-6BBC-451A-8E83-801E9DA18413}">
      <dsp:nvSpPr>
        <dsp:cNvPr id="0" name=""/>
        <dsp:cNvSpPr/>
      </dsp:nvSpPr>
      <dsp:spPr>
        <a:xfrm>
          <a:off x="0" y="1627718"/>
          <a:ext cx="8229600" cy="90562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s-CZ" sz="2000" b="0" i="0" kern="1200" dirty="0" smtClean="0"/>
            <a:t>je chráněný </a:t>
          </a:r>
          <a:r>
            <a:rPr lang="cs-CZ" sz="2000" b="0" i="0" kern="1200" dirty="0" smtClean="0">
              <a:solidFill>
                <a:srgbClr val="FFC000"/>
              </a:solidFill>
            </a:rPr>
            <a:t>autorským právem</a:t>
          </a:r>
          <a:r>
            <a:rPr lang="cs-CZ" sz="2000" b="0" i="0" kern="1200" dirty="0" smtClean="0"/>
            <a:t>, je možné po určitou dobu program zkoušet. Uživatel je povinen se řídit autorovou licencí a zaplatit cenu programu nebo se třeba jen registrovat.</a:t>
          </a:r>
          <a:endParaRPr lang="cs-CZ" sz="2000" kern="1200" dirty="0"/>
        </a:p>
      </dsp:txBody>
      <dsp:txXfrm>
        <a:off x="0" y="1627718"/>
        <a:ext cx="8229600" cy="905625"/>
      </dsp:txXfrm>
    </dsp:sp>
    <dsp:sp modelId="{40680E6A-78EF-423B-AADA-9DD387371B7E}">
      <dsp:nvSpPr>
        <dsp:cNvPr id="0" name=""/>
        <dsp:cNvSpPr/>
      </dsp:nvSpPr>
      <dsp:spPr>
        <a:xfrm>
          <a:off x="0" y="2533343"/>
          <a:ext cx="8229600" cy="59962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dk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 smtClean="0"/>
            <a:t>Komerční software</a:t>
          </a:r>
          <a:endParaRPr lang="cs-CZ" sz="2500" kern="1200" dirty="0"/>
        </a:p>
      </dsp:txBody>
      <dsp:txXfrm>
        <a:off x="0" y="2533343"/>
        <a:ext cx="8229600" cy="599625"/>
      </dsp:txXfrm>
    </dsp:sp>
    <dsp:sp modelId="{6D994613-DB81-44BC-8BFF-9A6DC0EB2874}">
      <dsp:nvSpPr>
        <dsp:cNvPr id="0" name=""/>
        <dsp:cNvSpPr/>
      </dsp:nvSpPr>
      <dsp:spPr>
        <a:xfrm>
          <a:off x="0" y="3132968"/>
          <a:ext cx="8229600" cy="124200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s-CZ" sz="2000" b="0" i="0" kern="1200" dirty="0" smtClean="0"/>
            <a:t>je program, za který se musí tvůrci zaplatit. Takový software je obvykle možné používat jen podle licence. </a:t>
          </a:r>
          <a:endParaRPr lang="cs-CZ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s-CZ" sz="2000" b="0" i="0" kern="1200" dirty="0" smtClean="0"/>
            <a:t>Příklady komerčního software jsou Microsoft Windows, Microsoft Office či Adobe </a:t>
          </a:r>
          <a:r>
            <a:rPr lang="cs-CZ" sz="2000" b="0" i="0" kern="1200" dirty="0" err="1" smtClean="0"/>
            <a:t>Photoshop</a:t>
          </a:r>
          <a:r>
            <a:rPr lang="cs-CZ" sz="2000" b="0" i="0" kern="1200" dirty="0" smtClean="0"/>
            <a:t>.</a:t>
          </a:r>
          <a:endParaRPr lang="cs-CZ" sz="2000" kern="1200" dirty="0"/>
        </a:p>
      </dsp:txBody>
      <dsp:txXfrm>
        <a:off x="0" y="3132968"/>
        <a:ext cx="8229600" cy="124200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7739272-25D1-45EA-BDD4-F8D1740CBD39}">
      <dsp:nvSpPr>
        <dsp:cNvPr id="0" name=""/>
        <dsp:cNvSpPr/>
      </dsp:nvSpPr>
      <dsp:spPr>
        <a:xfrm>
          <a:off x="0" y="0"/>
          <a:ext cx="8208912" cy="159767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dk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400" kern="1200" dirty="0" smtClean="0"/>
            <a:t>Co je to software?</a:t>
          </a:r>
          <a:endParaRPr lang="cs-CZ" sz="4400" kern="1200" dirty="0"/>
        </a:p>
      </dsp:txBody>
      <dsp:txXfrm>
        <a:off x="1801550" y="0"/>
        <a:ext cx="6407361" cy="1597677"/>
      </dsp:txXfrm>
    </dsp:sp>
    <dsp:sp modelId="{5936DD44-7B66-44D9-9636-A3B6B4D43DBD}">
      <dsp:nvSpPr>
        <dsp:cNvPr id="0" name=""/>
        <dsp:cNvSpPr/>
      </dsp:nvSpPr>
      <dsp:spPr>
        <a:xfrm>
          <a:off x="159767" y="159767"/>
          <a:ext cx="1641782" cy="127814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dk2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225225-BD29-416E-98B6-83BFC95BFA56}">
      <dsp:nvSpPr>
        <dsp:cNvPr id="0" name=""/>
        <dsp:cNvSpPr/>
      </dsp:nvSpPr>
      <dsp:spPr>
        <a:xfrm>
          <a:off x="0" y="1757445"/>
          <a:ext cx="8208912" cy="159767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dk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400" kern="1200" dirty="0" smtClean="0"/>
            <a:t>Uveď nějaký grafický program. </a:t>
          </a:r>
          <a:endParaRPr lang="cs-CZ" sz="4400" kern="1200" dirty="0"/>
        </a:p>
      </dsp:txBody>
      <dsp:txXfrm>
        <a:off x="1801550" y="1757445"/>
        <a:ext cx="6407361" cy="1597677"/>
      </dsp:txXfrm>
    </dsp:sp>
    <dsp:sp modelId="{7FB72643-B311-48BB-8608-E06B65DEF894}">
      <dsp:nvSpPr>
        <dsp:cNvPr id="0" name=""/>
        <dsp:cNvSpPr/>
      </dsp:nvSpPr>
      <dsp:spPr>
        <a:xfrm>
          <a:off x="159767" y="1917213"/>
          <a:ext cx="1641782" cy="127814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dk2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7E12F4B-B803-4BF8-ADE6-798B97226862}">
      <dsp:nvSpPr>
        <dsp:cNvPr id="0" name=""/>
        <dsp:cNvSpPr/>
      </dsp:nvSpPr>
      <dsp:spPr>
        <a:xfrm>
          <a:off x="0" y="3514890"/>
          <a:ext cx="8208912" cy="159767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dk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4400" kern="1200" dirty="0" smtClean="0"/>
            <a:t>Znáte kancelářské programy?</a:t>
          </a:r>
          <a:endParaRPr lang="cs-CZ" sz="4400" kern="1200" dirty="0"/>
        </a:p>
      </dsp:txBody>
      <dsp:txXfrm>
        <a:off x="1801550" y="3514890"/>
        <a:ext cx="6407361" cy="1597677"/>
      </dsp:txXfrm>
    </dsp:sp>
    <dsp:sp modelId="{645C22DF-9774-4371-B3DC-D040D35F841E}">
      <dsp:nvSpPr>
        <dsp:cNvPr id="0" name=""/>
        <dsp:cNvSpPr/>
      </dsp:nvSpPr>
      <dsp:spPr>
        <a:xfrm>
          <a:off x="159767" y="3674658"/>
          <a:ext cx="1641782" cy="127814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dk2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41193-4F08-467A-8E48-92EE951435FA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307B0-BE4B-4089-B06F-FE81B849879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ALTHEPAL. </a:t>
            </a:r>
            <a:r>
              <a:rPr lang="cs-CZ" i="1" dirty="0" err="1" smtClean="0"/>
              <a:t>Win</a:t>
            </a:r>
            <a:r>
              <a:rPr lang="cs-CZ" i="1" dirty="0" smtClean="0"/>
              <a:t>-</a:t>
            </a:r>
            <a:r>
              <a:rPr lang="cs-CZ" i="1" dirty="0" err="1" smtClean="0"/>
              <a:t>like</a:t>
            </a:r>
            <a:r>
              <a:rPr lang="cs-CZ" i="1" dirty="0" smtClean="0"/>
              <a:t>-</a:t>
            </a:r>
            <a:r>
              <a:rPr lang="cs-CZ" i="1" dirty="0" err="1" smtClean="0"/>
              <a:t>userbox.svg</a:t>
            </a:r>
            <a:r>
              <a:rPr lang="cs-CZ" dirty="0" smtClean="0"/>
              <a:t> [online]. 2008 [cit. 2013-03-13]. Dostupné z: http://commons.wikimedia.org/wiki/File:Win-like-userbox.svg </a:t>
            </a:r>
          </a:p>
          <a:p>
            <a:r>
              <a:rPr lang="cs-CZ" dirty="0" smtClean="0"/>
              <a:t>http://www.</a:t>
            </a:r>
            <a:r>
              <a:rPr lang="cs-CZ" dirty="0" err="1" smtClean="0"/>
              <a:t>clker.com</a:t>
            </a:r>
            <a:r>
              <a:rPr lang="cs-CZ" dirty="0" smtClean="0"/>
              <a:t>/</a:t>
            </a:r>
            <a:r>
              <a:rPr lang="cs-CZ" dirty="0" err="1" smtClean="0"/>
              <a:t>clipart</a:t>
            </a:r>
            <a:r>
              <a:rPr lang="cs-CZ" dirty="0" smtClean="0"/>
              <a:t>-1897.html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07B0-BE4B-4089-B06F-FE81B8498791}" type="slidenum">
              <a:rPr lang="cs-CZ" smtClean="0"/>
              <a:pPr/>
              <a:t>8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A2F-89BB-4146-B671-4500AFF202B8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B812-A88D-4DE6-A491-B2A1914C357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A2F-89BB-4146-B671-4500AFF202B8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B812-A88D-4DE6-A491-B2A1914C357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A2F-89BB-4146-B671-4500AFF202B8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B812-A88D-4DE6-A491-B2A1914C357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45AE-13E3-401F-82C4-39AC3057A931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8.6.2013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3E95F-06B2-4E10-95BF-ABFFF2357203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45AE-13E3-401F-82C4-39AC3057A931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8.6.2013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3E95F-06B2-4E10-95BF-ABFFF2357203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45AE-13E3-401F-82C4-39AC3057A931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8.6.2013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3E95F-06B2-4E10-95BF-ABFFF2357203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45AE-13E3-401F-82C4-39AC3057A931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8.6.2013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3E95F-06B2-4E10-95BF-ABFFF2357203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45AE-13E3-401F-82C4-39AC3057A931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8.6.2013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3E95F-06B2-4E10-95BF-ABFFF2357203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45AE-13E3-401F-82C4-39AC3057A931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8.6.2013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3E95F-06B2-4E10-95BF-ABFFF2357203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45AE-13E3-401F-82C4-39AC3057A931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8.6.2013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3E95F-06B2-4E10-95BF-ABFFF2357203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45AE-13E3-401F-82C4-39AC3057A931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8.6.2013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3E95F-06B2-4E10-95BF-ABFFF2357203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A2F-89BB-4146-B671-4500AFF202B8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B812-A88D-4DE6-A491-B2A1914C357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Klepnutím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45AE-13E3-401F-82C4-39AC3057A931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8.6.2013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3E95F-06B2-4E10-95BF-ABFFF2357203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45AE-13E3-401F-82C4-39AC3057A931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8.6.2013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3E95F-06B2-4E10-95BF-ABFFF2357203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545AE-13E3-401F-82C4-39AC3057A931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8.6.2013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3E95F-06B2-4E10-95BF-ABFFF2357203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A2F-89BB-4146-B671-4500AFF202B8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B812-A88D-4DE6-A491-B2A1914C357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A2F-89BB-4146-B671-4500AFF202B8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B812-A88D-4DE6-A491-B2A1914C357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A2F-89BB-4146-B671-4500AFF202B8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B812-A88D-4DE6-A491-B2A1914C357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A2F-89BB-4146-B671-4500AFF202B8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B812-A88D-4DE6-A491-B2A1914C357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A2F-89BB-4146-B671-4500AFF202B8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B812-A88D-4DE6-A491-B2A1914C357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A2F-89BB-4146-B671-4500AFF202B8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B812-A88D-4DE6-A491-B2A1914C357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A2F-89BB-4146-B671-4500AFF202B8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B812-A88D-4DE6-A491-B2A1914C357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A2F-89BB-4146-B671-4500AFF202B8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B812-A88D-4DE6-A491-B2A1914C357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A2F-89BB-4146-B671-4500AFF202B8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B812-A88D-4DE6-A491-B2A1914C357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s odříznutým a zakulaceným jedním roh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úhlý trojúhelník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A2F-89BB-4146-B671-4500AFF202B8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516B812-A88D-4DE6-A491-B2A1914C357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10" name="Volný tvar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Volný tvar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A2F-89BB-4146-B671-4500AFF202B8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B812-A88D-4DE6-A491-B2A1914C357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A2F-89BB-4146-B671-4500AFF202B8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B812-A88D-4DE6-A491-B2A1914C357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A2F-89BB-4146-B671-4500AFF202B8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B812-A88D-4DE6-A491-B2A1914C357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A2F-89BB-4146-B671-4500AFF202B8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B812-A88D-4DE6-A491-B2A1914C357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A2F-89BB-4146-B671-4500AFF202B8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B812-A88D-4DE6-A491-B2A1914C357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A2F-89BB-4146-B671-4500AFF202B8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B812-A88D-4DE6-A491-B2A1914C357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A2F-89BB-4146-B671-4500AFF202B8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B812-A88D-4DE6-A491-B2A1914C357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Klepnutím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ACA2F-89BB-4146-B671-4500AFF202B8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6B812-A88D-4DE6-A491-B2A1914C357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CA2F-89BB-4146-B671-4500AFF202B8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6B812-A88D-4DE6-A491-B2A1914C357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545AE-13E3-401F-82C4-39AC3057A931}" type="datetimeFigureOut">
              <a:rPr lang="cs-CZ">
                <a:solidFill>
                  <a:prstClr val="black">
                    <a:tint val="75000"/>
                  </a:prstClr>
                </a:solidFill>
              </a:rPr>
              <a:pPr/>
              <a:t>8.6.2013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3E95F-06B2-4E10-95BF-ABFFF2357203}" type="slidenum">
              <a:rPr 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6ACA2F-89BB-4146-B671-4500AFF202B8}" type="datetimeFigureOut">
              <a:rPr lang="cs-CZ" smtClean="0"/>
              <a:pPr/>
              <a:t>8.6.2013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516B812-A88D-4DE6-A491-B2A1914C3574}" type="slidenum">
              <a:rPr lang="cs-CZ" smtClean="0"/>
              <a:pPr/>
              <a:t>‹#›</a:t>
            </a:fld>
            <a:endParaRPr lang="cs-CZ"/>
          </a:p>
        </p:txBody>
      </p:sp>
      <p:grpSp>
        <p:nvGrpSpPr>
          <p:cNvPr id="2" name="Skupin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Volný tvar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Volný tvar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8135685-1886-4CA4-8934-B42BF978C3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58135685-1886-4CA4-8934-B42BF978C3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FE4EA78-CAE8-4A19-8451-E375C40DA8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7FE4EA78-CAE8-4A19-8451-E375C40DA8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F3E7EC-8011-4983-A8DC-BA5095EE44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C0F3E7EC-8011-4983-A8DC-BA5095EE44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A74C5A6-1B27-495D-BEB5-C32D258E81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7A74C5A6-1B27-495D-BEB5-C32D258E81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862302B-AC42-40E7-AE84-C822FFCB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D862302B-AC42-40E7-AE84-C822FFCB3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C1E1854-715A-4670-9F29-1347BB278B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EC1E1854-715A-4670-9F29-1347BB278B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2650155-8DCD-4FE4-9596-E9174681EB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22650155-8DCD-4FE4-9596-E9174681EB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E624195-0AB6-4217-8C6D-F0EDA8F318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5">
                                            <p:graphicEl>
                                              <a:dgm id="{6E624195-0AB6-4217-8C6D-F0EDA8F318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78D3D9F-D30C-4F16-958E-307124FCE6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F78D3D9F-D30C-4F16-958E-307124FCE6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BACF7E2-AC0A-448A-8C71-8EE7ACAA4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5">
                                            <p:graphicEl>
                                              <a:dgm id="{5BACF7E2-AC0A-448A-8C71-8EE7ACAA4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E5B8A7F-7834-4D14-9CE2-B83D7E044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dgm id="{9E5B8A7F-7834-4D14-9CE2-B83D7E0445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210DEDD-B74B-4F30-A6C5-E8C21E4F34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dgm id="{2210DEDD-B74B-4F30-A6C5-E8C21E4F34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4B6D527-B006-4D95-9FB1-11180B1E7A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B4B6D527-B006-4D95-9FB1-11180B1E7A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dirty="0" smtClean="0"/>
              <a:t>Aplikační software</a:t>
            </a:r>
            <a:endParaRPr lang="cs-CZ" sz="6000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647056" y="2132856"/>
            <a:ext cx="8496944" cy="2904336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lang="cs-CZ" sz="4400" noProof="0" dirty="0" smtClean="0">
                <a:solidFill>
                  <a:srgbClr val="06E3FA"/>
                </a:solidFill>
              </a:rPr>
              <a:t>KANCELÁŘSKÉ PROGRAMY</a:t>
            </a:r>
            <a:endParaRPr kumimoji="0" lang="cs-CZ" sz="4400" b="0" i="0" u="none" strike="noStrike" kern="1200" cap="none" spc="0" normalizeH="0" baseline="0" noProof="0" dirty="0" smtClean="0">
              <a:ln>
                <a:noFill/>
              </a:ln>
              <a:solidFill>
                <a:srgbClr val="06E3F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kumimoji="0" lang="cs-CZ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Umožňují vytvářet dokumenty s textem, obrázky, tabulkami</a:t>
            </a:r>
            <a:r>
              <a:rPr kumimoji="0" lang="cs-CZ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či grafy. </a:t>
            </a:r>
            <a:r>
              <a:rPr lang="cs-CZ" sz="2600" dirty="0" smtClean="0"/>
              <a:t>Lze vytvářet prezentace.</a:t>
            </a:r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cs-CZ" sz="2600" dirty="0" smtClean="0"/>
              <a:t>Například: MS Office – MS Word, MS Excel, MS PowerPoint a další.</a:t>
            </a:r>
            <a:endParaRPr kumimoji="0" lang="cs-CZ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Obrázek 8"/>
          <p:cNvPicPr/>
          <p:nvPr/>
        </p:nvPicPr>
        <p:blipFill>
          <a:blip r:embed="rId2" cstate="print"/>
          <a:srcRect l="10130" t="34532" r="73925" b="38849"/>
          <a:stretch>
            <a:fillRect/>
          </a:stretch>
        </p:blipFill>
        <p:spPr bwMode="auto">
          <a:xfrm>
            <a:off x="2123728" y="4869160"/>
            <a:ext cx="129614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9"/>
          <p:cNvPicPr/>
          <p:nvPr/>
        </p:nvPicPr>
        <p:blipFill>
          <a:blip r:embed="rId3" cstate="print"/>
          <a:srcRect l="10877" t="44365" r="73925" b="28297"/>
          <a:stretch>
            <a:fillRect/>
          </a:stretch>
        </p:blipFill>
        <p:spPr bwMode="auto">
          <a:xfrm>
            <a:off x="3851920" y="4869160"/>
            <a:ext cx="122413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ek 10"/>
          <p:cNvPicPr/>
          <p:nvPr/>
        </p:nvPicPr>
        <p:blipFill>
          <a:blip r:embed="rId4" cstate="print"/>
          <a:srcRect l="42497" t="33813" r="48069" b="46751"/>
          <a:stretch>
            <a:fillRect/>
          </a:stretch>
        </p:blipFill>
        <p:spPr bwMode="auto">
          <a:xfrm>
            <a:off x="5436096" y="4869160"/>
            <a:ext cx="129614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ázek 11"/>
          <p:cNvPicPr/>
          <p:nvPr/>
        </p:nvPicPr>
        <p:blipFill>
          <a:blip r:embed="rId5" cstate="print"/>
          <a:srcRect l="50583" t="37650" r="33394" b="37768"/>
          <a:stretch>
            <a:fillRect/>
          </a:stretch>
        </p:blipFill>
        <p:spPr bwMode="auto">
          <a:xfrm>
            <a:off x="7164288" y="4869160"/>
            <a:ext cx="129614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D:\_Škola\DUM\obr-software\poznámkový blok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4869160"/>
            <a:ext cx="1229203" cy="1368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dirty="0" smtClean="0"/>
              <a:t>Aplikační software</a:t>
            </a:r>
            <a:endParaRPr lang="cs-CZ" sz="6000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467544" y="2060848"/>
            <a:ext cx="8496944" cy="2904336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lang="cs-CZ" sz="4400" dirty="0" smtClean="0">
                <a:solidFill>
                  <a:srgbClr val="06E3FA"/>
                </a:solidFill>
              </a:rPr>
              <a:t>GRAFICKÉ </a:t>
            </a:r>
            <a:r>
              <a:rPr lang="cs-CZ" sz="4400" noProof="0" dirty="0" smtClean="0">
                <a:solidFill>
                  <a:srgbClr val="06E3FA"/>
                </a:solidFill>
              </a:rPr>
              <a:t>PROGRAMY</a:t>
            </a:r>
            <a:endParaRPr kumimoji="0" lang="cs-CZ" sz="4400" b="0" i="0" u="none" strike="noStrike" kern="1200" cap="none" spc="0" normalizeH="0" baseline="0" noProof="0" dirty="0" smtClean="0">
              <a:ln>
                <a:noFill/>
              </a:ln>
              <a:solidFill>
                <a:srgbClr val="06E3F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cs-CZ" sz="2600" dirty="0" smtClean="0"/>
              <a:t> jsou programy</a:t>
            </a:r>
            <a:r>
              <a:rPr lang="cs-CZ" sz="2800" dirty="0" smtClean="0"/>
              <a:t> pro zobrazení a zpracování obrazových dat. </a:t>
            </a:r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cs-CZ" sz="2800" dirty="0" smtClean="0"/>
              <a:t>Například: Malování, </a:t>
            </a:r>
            <a:r>
              <a:rPr lang="cs-CZ" sz="2800" dirty="0" err="1" smtClean="0"/>
              <a:t>Zoner</a:t>
            </a:r>
            <a:r>
              <a:rPr lang="cs-CZ" sz="2800" dirty="0" smtClean="0"/>
              <a:t> </a:t>
            </a:r>
            <a:r>
              <a:rPr lang="cs-CZ" sz="2800" dirty="0" err="1" smtClean="0"/>
              <a:t>Callisto</a:t>
            </a:r>
            <a:r>
              <a:rPr lang="cs-CZ" sz="2800" dirty="0" smtClean="0"/>
              <a:t>, </a:t>
            </a:r>
            <a:r>
              <a:rPr lang="cs-CZ" sz="2800" dirty="0" err="1" smtClean="0"/>
              <a:t>Zoner</a:t>
            </a:r>
            <a:r>
              <a:rPr lang="cs-CZ" sz="2800" dirty="0" smtClean="0"/>
              <a:t> </a:t>
            </a:r>
            <a:r>
              <a:rPr lang="cs-CZ" sz="2800" dirty="0" err="1" smtClean="0"/>
              <a:t>Photo</a:t>
            </a:r>
            <a:r>
              <a:rPr lang="cs-CZ" sz="2800" dirty="0" smtClean="0"/>
              <a:t> Studio, Adobe </a:t>
            </a:r>
            <a:r>
              <a:rPr lang="cs-CZ" sz="2800" dirty="0" err="1" smtClean="0"/>
              <a:t>Photoshop</a:t>
            </a:r>
            <a:r>
              <a:rPr lang="cs-CZ" sz="2800" dirty="0" smtClean="0"/>
              <a:t>, Corel </a:t>
            </a:r>
            <a:r>
              <a:rPr lang="cs-CZ" sz="2800" dirty="0" err="1" smtClean="0"/>
              <a:t>PhotoPaint</a:t>
            </a:r>
            <a:r>
              <a:rPr lang="cs-CZ" sz="2800" dirty="0" smtClean="0"/>
              <a:t>, …</a:t>
            </a:r>
            <a:endParaRPr kumimoji="0" lang="cs-CZ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3251" name="Picture 3" descr="D:\_Škola\DUM\obr-software\malování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4797152"/>
            <a:ext cx="1675134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dirty="0" smtClean="0"/>
              <a:t>Aplikační software</a:t>
            </a:r>
            <a:endParaRPr lang="cs-CZ" sz="6000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467544" y="2060848"/>
            <a:ext cx="8496944" cy="2904336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lang="cs-CZ" sz="4400" noProof="0" dirty="0" smtClean="0">
                <a:solidFill>
                  <a:srgbClr val="06E3FA"/>
                </a:solidFill>
              </a:rPr>
              <a:t>VÝUKOVÉ PROGRAMY</a:t>
            </a:r>
            <a:endParaRPr kumimoji="0" lang="cs-CZ" sz="4400" b="0" i="0" u="none" strike="noStrike" kern="1200" cap="none" spc="0" normalizeH="0" baseline="0" noProof="0" dirty="0" smtClean="0">
              <a:ln>
                <a:noFill/>
              </a:ln>
              <a:solidFill>
                <a:srgbClr val="06E3F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cs-CZ" sz="2600" dirty="0" smtClean="0"/>
              <a:t>Pomáhají při výuce nového učiva a k procvičování vědomostí hravou formou.</a:t>
            </a:r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kumimoji="0" lang="cs-CZ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Dětský koutek, pexeso a další.</a:t>
            </a:r>
            <a:endParaRPr kumimoji="0" lang="cs-CZ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Obrázek 6"/>
          <p:cNvPicPr/>
          <p:nvPr/>
        </p:nvPicPr>
        <p:blipFill>
          <a:blip r:embed="rId2" cstate="print"/>
          <a:srcRect l="56873" t="27338" r="36089" b="59952"/>
          <a:stretch>
            <a:fillRect/>
          </a:stretch>
        </p:blipFill>
        <p:spPr bwMode="auto">
          <a:xfrm>
            <a:off x="1403648" y="4869160"/>
            <a:ext cx="1024746" cy="1155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/>
          <p:cNvPicPr/>
          <p:nvPr/>
        </p:nvPicPr>
        <p:blipFill>
          <a:blip r:embed="rId3" cstate="print"/>
          <a:srcRect l="50608" t="31655" r="33244" b="41741"/>
          <a:stretch>
            <a:fillRect/>
          </a:stretch>
        </p:blipFill>
        <p:spPr bwMode="auto">
          <a:xfrm>
            <a:off x="3275856" y="4869160"/>
            <a:ext cx="108012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dirty="0" smtClean="0"/>
              <a:t>Aplikační software</a:t>
            </a:r>
            <a:endParaRPr lang="cs-CZ" sz="6000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467544" y="2060848"/>
            <a:ext cx="8496944" cy="2904336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lang="cs-CZ" sz="4400" dirty="0" smtClean="0">
                <a:solidFill>
                  <a:srgbClr val="06E3FA"/>
                </a:solidFill>
              </a:rPr>
              <a:t>WEBOVÉ PROHLÍŽEČE</a:t>
            </a:r>
            <a:endParaRPr kumimoji="0" lang="cs-CZ" sz="4400" b="0" i="0" u="none" strike="noStrike" kern="1200" cap="none" spc="0" normalizeH="0" baseline="0" noProof="0" dirty="0" smtClean="0">
              <a:ln>
                <a:noFill/>
              </a:ln>
              <a:solidFill>
                <a:srgbClr val="06E3F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cs-CZ" sz="2600" dirty="0" smtClean="0"/>
              <a:t>Umožňují prohlížení webových stránek na internetu.</a:t>
            </a:r>
          </a:p>
        </p:txBody>
      </p:sp>
      <p:pic>
        <p:nvPicPr>
          <p:cNvPr id="51202" name="Picture 2" descr="D:\_Škola\Informatika\Informatika\ikony-software\opera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4797152"/>
            <a:ext cx="1440160" cy="1488887"/>
          </a:xfrm>
          <a:prstGeom prst="rect">
            <a:avLst/>
          </a:prstGeom>
          <a:noFill/>
        </p:spPr>
      </p:pic>
      <p:pic>
        <p:nvPicPr>
          <p:cNvPr id="6" name="Obrázek 5"/>
          <p:cNvPicPr/>
          <p:nvPr/>
        </p:nvPicPr>
        <p:blipFill>
          <a:blip r:embed="rId3" cstate="print"/>
          <a:srcRect l="50222" t="16547" r="32944" b="55156"/>
          <a:stretch>
            <a:fillRect/>
          </a:stretch>
        </p:blipFill>
        <p:spPr bwMode="auto">
          <a:xfrm>
            <a:off x="2915816" y="4797152"/>
            <a:ext cx="144016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2" descr="D:\_Škola\DUM\obr-software\prohlížeč3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797152"/>
            <a:ext cx="1440160" cy="1481604"/>
          </a:xfrm>
          <a:prstGeom prst="rect">
            <a:avLst/>
          </a:prstGeom>
          <a:noFill/>
        </p:spPr>
      </p:pic>
      <p:pic>
        <p:nvPicPr>
          <p:cNvPr id="52227" name="Picture 3" descr="D:\_Škola\DUM\obr-software\prohlížeč2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797152"/>
            <a:ext cx="1490642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2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dirty="0" smtClean="0"/>
              <a:t>Aplikační software</a:t>
            </a:r>
            <a:endParaRPr lang="cs-CZ" sz="6000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467544" y="2060848"/>
            <a:ext cx="7776864" cy="2904336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lang="cs-CZ" sz="4400" dirty="0" smtClean="0">
                <a:solidFill>
                  <a:srgbClr val="06E3FA"/>
                </a:solidFill>
              </a:rPr>
              <a:t>ANTIVIROVÉ</a:t>
            </a:r>
            <a:r>
              <a:rPr lang="cs-CZ" sz="4400" noProof="0" dirty="0" smtClean="0">
                <a:solidFill>
                  <a:srgbClr val="06E3FA"/>
                </a:solidFill>
              </a:rPr>
              <a:t> PROGRAMY</a:t>
            </a:r>
            <a:endParaRPr kumimoji="0" lang="cs-CZ" sz="4400" b="0" i="0" u="none" strike="noStrike" kern="1200" cap="none" spc="0" normalizeH="0" baseline="0" noProof="0" dirty="0" smtClean="0">
              <a:ln>
                <a:noFill/>
              </a:ln>
              <a:solidFill>
                <a:srgbClr val="06E3F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cs-CZ" sz="2600" dirty="0" smtClean="0"/>
              <a:t>Pomáhají vyhledat a </a:t>
            </a:r>
            <a:r>
              <a:rPr lang="cs-CZ" sz="2800" dirty="0" smtClean="0"/>
              <a:t>činnost nežádoucího softwaru zamezit. </a:t>
            </a:r>
            <a:endParaRPr kumimoji="0" lang="cs-CZ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dirty="0" smtClean="0"/>
              <a:t>Aplikační software</a:t>
            </a:r>
            <a:endParaRPr lang="cs-CZ" sz="6000" dirty="0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467544" y="2060848"/>
            <a:ext cx="8280920" cy="2904336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lang="cs-CZ" sz="4400" dirty="0" smtClean="0">
                <a:solidFill>
                  <a:srgbClr val="06E3FA"/>
                </a:solidFill>
              </a:rPr>
              <a:t>ZÁBAVNÍ </a:t>
            </a:r>
            <a:r>
              <a:rPr lang="cs-CZ" sz="4400" noProof="0" dirty="0" smtClean="0">
                <a:solidFill>
                  <a:srgbClr val="06E3FA"/>
                </a:solidFill>
              </a:rPr>
              <a:t>PROGRAMY</a:t>
            </a:r>
            <a:endParaRPr kumimoji="0" lang="cs-CZ" sz="4400" b="0" i="0" u="none" strike="noStrike" kern="1200" cap="none" spc="0" normalizeH="0" baseline="0" noProof="0" dirty="0" smtClean="0">
              <a:ln>
                <a:noFill/>
              </a:ln>
              <a:solidFill>
                <a:srgbClr val="06E3F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cs-CZ" sz="2800" dirty="0" smtClean="0"/>
              <a:t>Počítačové hry jsou programy, které slouží hlavně k pobavení. Některé hry mají i poučný charakter. </a:t>
            </a:r>
            <a:endParaRPr kumimoji="0" lang="cs-CZ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Obrázek 8" descr="D:\_Škola\DUM\1-tematické plány+DUM\z - start a\minecraft.png"/>
          <p:cNvPicPr/>
          <p:nvPr/>
        </p:nvPicPr>
        <p:blipFill>
          <a:blip r:embed="rId2" cstate="print"/>
          <a:srcRect l="11625" t="7677" r="23630" b="29488"/>
          <a:stretch>
            <a:fillRect/>
          </a:stretch>
        </p:blipFill>
        <p:spPr bwMode="auto">
          <a:xfrm>
            <a:off x="2483768" y="3861048"/>
            <a:ext cx="3543660" cy="2753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dirty="0" smtClean="0"/>
              <a:t>Software</a:t>
            </a:r>
            <a:endParaRPr lang="cs-CZ" sz="6000" dirty="0"/>
          </a:p>
        </p:txBody>
      </p:sp>
      <p:graphicFrame>
        <p:nvGraphicFramePr>
          <p:cNvPr id="7" name="Zástupný symbol pro obsah 4"/>
          <p:cNvGraphicFramePr>
            <a:graphicFrameLocks/>
          </p:cNvGraphicFramePr>
          <p:nvPr/>
        </p:nvGraphicFramePr>
        <p:xfrm>
          <a:off x="683568" y="1988840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FED6AEA-4CD0-4641-92BF-8100B86EE3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000A69B-C75C-4184-BE00-E81870FB5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680E6A-78EF-423B-AADA-9DD387371B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92CC5F3-6CEB-459D-8319-080C7FD32B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B16AC70-6BBC-451A-8E83-801E9DA18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D994613-DB81-44BC-8BFF-9A6DC0EB28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lvl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305800" cy="1143000"/>
          </a:xfrm>
        </p:spPr>
        <p:txBody>
          <a:bodyPr/>
          <a:lstStyle/>
          <a:p>
            <a:r>
              <a:rPr lang="cs-CZ" sz="6000" dirty="0" smtClean="0"/>
              <a:t>Úkoly</a:t>
            </a:r>
            <a:r>
              <a:rPr lang="cs-CZ" dirty="0" smtClean="0"/>
              <a:t>:</a:t>
            </a:r>
            <a:endParaRPr lang="cs-CZ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467544" y="1412776"/>
          <a:ext cx="820891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936DD44-7B66-44D9-9636-A3B6B4D43D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dgm id="{5936DD44-7B66-44D9-9636-A3B6B4D43D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dgm id="{5936DD44-7B66-44D9-9636-A3B6B4D43D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7739272-25D1-45EA-BDD4-F8D1740CBD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graphicEl>
                                              <a:dgm id="{37739272-25D1-45EA-BDD4-F8D1740CBD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graphicEl>
                                              <a:dgm id="{37739272-25D1-45EA-BDD4-F8D1740CBD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FB72643-B311-48BB-8608-E06B65DEF8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graphicEl>
                                              <a:dgm id="{7FB72643-B311-48BB-8608-E06B65DEF8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graphicEl>
                                              <a:dgm id="{7FB72643-B311-48BB-8608-E06B65DEF8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225225-BD29-416E-98B6-83BFC95BF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graphicEl>
                                              <a:dgm id="{4B225225-BD29-416E-98B6-83BFC95BF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graphicEl>
                                              <a:dgm id="{4B225225-BD29-416E-98B6-83BFC95BF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45C22DF-9774-4371-B3DC-D040D35F84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graphicEl>
                                              <a:dgm id="{645C22DF-9774-4371-B3DC-D040D35F84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graphicEl>
                                              <a:dgm id="{645C22DF-9774-4371-B3DC-D040D35F84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7E12F4B-B803-4BF8-ADE6-798B97226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graphicEl>
                                              <a:dgm id="{67E12F4B-B803-4BF8-ADE6-798B97226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67E12F4B-B803-4BF8-ADE6-798B97226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67544" y="692696"/>
            <a:ext cx="7467600" cy="252028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Zdroje: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endParaRPr lang="cs-CZ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539552" y="1628800"/>
            <a:ext cx="78488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 smtClean="0"/>
              <a:t>Software</a:t>
            </a:r>
            <a:r>
              <a:rPr lang="it-IT" dirty="0" smtClean="0"/>
              <a:t> [online]. 2013 [cit. 2013-03-22]. Dostupné z: http://cs.wikipedia.org/wiki/Software</a:t>
            </a:r>
            <a:r>
              <a:rPr lang="cs-CZ" dirty="0" smtClean="0"/>
              <a:t>. </a:t>
            </a:r>
          </a:p>
          <a:p>
            <a:r>
              <a:rPr lang="cs-CZ" dirty="0" smtClean="0"/>
              <a:t>Obrázky:</a:t>
            </a:r>
          </a:p>
          <a:p>
            <a:r>
              <a:rPr lang="cs-CZ" dirty="0" smtClean="0"/>
              <a:t>Vlastní </a:t>
            </a:r>
            <a:r>
              <a:rPr lang="cs-CZ" dirty="0" err="1" smtClean="0"/>
              <a:t>screeny</a:t>
            </a:r>
            <a:r>
              <a:rPr lang="cs-CZ" dirty="0" smtClean="0"/>
              <a:t>, </a:t>
            </a:r>
          </a:p>
          <a:p>
            <a:r>
              <a:rPr lang="cs-CZ" dirty="0" smtClean="0"/>
              <a:t>č.1 - ALTHEPAL. </a:t>
            </a:r>
            <a:r>
              <a:rPr lang="cs-CZ" i="1" dirty="0" err="1" smtClean="0"/>
              <a:t>Win</a:t>
            </a:r>
            <a:r>
              <a:rPr lang="cs-CZ" i="1" dirty="0" smtClean="0"/>
              <a:t>-</a:t>
            </a:r>
            <a:r>
              <a:rPr lang="cs-CZ" i="1" dirty="0" err="1" smtClean="0"/>
              <a:t>like</a:t>
            </a:r>
            <a:r>
              <a:rPr lang="cs-CZ" i="1" dirty="0" smtClean="0"/>
              <a:t>-</a:t>
            </a:r>
            <a:r>
              <a:rPr lang="cs-CZ" i="1" dirty="0" err="1" smtClean="0"/>
              <a:t>userbox.svg</a:t>
            </a:r>
            <a:r>
              <a:rPr lang="cs-CZ" dirty="0" smtClean="0"/>
              <a:t> [online]. 2008 [cit. 2013-03-13]. Dostupné z: http://commons.wikimedia.org/wiki/File:Win-like-userbox.svg, </a:t>
            </a:r>
          </a:p>
          <a:p>
            <a:r>
              <a:rPr lang="cs-CZ" dirty="0" smtClean="0"/>
              <a:t>http://www.</a:t>
            </a:r>
            <a:r>
              <a:rPr lang="cs-CZ" dirty="0" err="1" smtClean="0"/>
              <a:t>clker.com</a:t>
            </a:r>
            <a:r>
              <a:rPr lang="cs-CZ" dirty="0" smtClean="0"/>
              <a:t>/</a:t>
            </a:r>
            <a:r>
              <a:rPr lang="cs-CZ" dirty="0" err="1" smtClean="0"/>
              <a:t>clipart</a:t>
            </a:r>
            <a:r>
              <a:rPr lang="cs-CZ" dirty="0" smtClean="0"/>
              <a:t>-1897.html.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PC – software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Systémový software</a:t>
            </a:r>
          </a:p>
          <a:p>
            <a:r>
              <a:rPr lang="cs-CZ" dirty="0" smtClean="0"/>
              <a:t>Aplikační software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 txBox="1">
            <a:spLocks/>
          </p:cNvSpPr>
          <p:nvPr/>
        </p:nvSpPr>
        <p:spPr>
          <a:xfrm>
            <a:off x="467544" y="620688"/>
            <a:ext cx="8229600" cy="1252538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Název projektu : Objevujeme svět kolem nás</a:t>
            </a:r>
            <a:b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cs-CZ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Reg</a:t>
            </a: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číslo projektu: CZ.1.07/1.4.00/21.2040</a:t>
            </a:r>
            <a:b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cs-CZ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Zástupný symbol pro obsah 1"/>
          <p:cNvSpPr txBox="1">
            <a:spLocks/>
          </p:cNvSpPr>
          <p:nvPr/>
        </p:nvSpPr>
        <p:spPr>
          <a:xfrm>
            <a:off x="395288" y="2674938"/>
            <a:ext cx="8569200" cy="3451225"/>
          </a:xfrm>
          <a:prstGeom prst="rect">
            <a:avLst/>
          </a:prstGeom>
        </p:spPr>
        <p:txBody>
          <a:bodyPr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Autor: Mgr. Zdeňka Švecová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Období vytvoření výukového materiálu : březen 2013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Vzdělávací obor: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Informatika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pro 1.stupeň ZŠ -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hardware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software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Anotace: Software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Očekávaný výstup: Poznává a rozlišuje různé</a:t>
            </a:r>
            <a:r>
              <a:rPr kumimoji="0" lang="cs-CZ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druhy softwaru. Určuje software podle funkce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  <a:endParaRPr kumimoji="0" lang="cs-CZ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obsah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Úvod</a:t>
            </a:r>
          </a:p>
          <a:p>
            <a:r>
              <a:rPr lang="cs-CZ" dirty="0" smtClean="0"/>
              <a:t>Systémový software</a:t>
            </a:r>
          </a:p>
          <a:p>
            <a:r>
              <a:rPr lang="cs-CZ" dirty="0" smtClean="0"/>
              <a:t>Aplikační software</a:t>
            </a:r>
          </a:p>
          <a:p>
            <a:r>
              <a:rPr lang="cs-CZ" dirty="0" smtClean="0"/>
              <a:t>Druhy aplikačního softwaru</a:t>
            </a:r>
          </a:p>
          <a:p>
            <a:r>
              <a:rPr lang="cs-CZ" dirty="0" smtClean="0"/>
              <a:t>Software podle finanční dostupnosti</a:t>
            </a:r>
          </a:p>
          <a:p>
            <a:r>
              <a:rPr lang="cs-CZ" dirty="0" smtClean="0"/>
              <a:t>Úkoly – kontrolní otázky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Software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4400" dirty="0" smtClean="0"/>
              <a:t>je programové vybavení počítače</a:t>
            </a:r>
          </a:p>
          <a:p>
            <a:r>
              <a:rPr lang="cs-CZ" sz="4400" dirty="0" smtClean="0"/>
              <a:t>jsou programy používané           v počítači, které provádějí nějakou činnost</a:t>
            </a:r>
          </a:p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683568" y="3140968"/>
            <a:ext cx="7632848" cy="25853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cs-CZ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Jsou nehmotné!!!</a:t>
            </a:r>
          </a:p>
          <a:p>
            <a:pPr algn="ctr"/>
            <a:r>
              <a:rPr lang="cs-CZ" sz="5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Arial" pitchFamily="34" charset="0"/>
                <a:cs typeface="Arial" pitchFamily="34" charset="0"/>
              </a:rPr>
              <a:t>Nelze je nahmatat,  vzít do ruky.</a:t>
            </a:r>
            <a:endParaRPr lang="cs-CZ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1026" name="Picture 2" descr="C:\Users\Zdeňka\AppData\Local\Microsoft\Windows\Temporary Internet Files\Content.IE5\JNJB97I1\MC90035404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620688"/>
            <a:ext cx="1963093" cy="20762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6000" dirty="0" smtClean="0"/>
              <a:t>Software</a:t>
            </a:r>
            <a:endParaRPr lang="cs-CZ" sz="6000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FED6AEA-4CD0-4641-92BF-8100B86EE3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000A69B-C75C-4184-BE00-E81870FB58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92CC5F3-6CEB-459D-8319-080C7FD32B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B16AC70-6BBC-451A-8E83-801E9DA18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lvl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dirty="0" smtClean="0"/>
              <a:t>Systémový software</a:t>
            </a:r>
            <a:endParaRPr lang="cs-CZ" sz="6000" dirty="0"/>
          </a:p>
        </p:txBody>
      </p:sp>
      <p:sp>
        <p:nvSpPr>
          <p:cNvPr id="8" name="Tlačítko akce: Nápověda 7">
            <a:hlinkClick r:id="" action="ppaction://noaction" highlightClick="1"/>
          </p:cNvPr>
          <p:cNvSpPr/>
          <p:nvPr/>
        </p:nvSpPr>
        <p:spPr>
          <a:xfrm>
            <a:off x="1187624" y="3429000"/>
            <a:ext cx="1042416" cy="1042416"/>
          </a:xfrm>
          <a:prstGeom prst="actionButtonHelp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cs-CZ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2699792" y="3429000"/>
            <a:ext cx="5112568" cy="1008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lang="cs-CZ" sz="4400" dirty="0" smtClean="0"/>
              <a:t> </a:t>
            </a:r>
            <a:r>
              <a:rPr lang="cs-CZ" sz="6000" dirty="0" smtClean="0">
                <a:solidFill>
                  <a:srgbClr val="FFC000"/>
                </a:solidFill>
                <a:latin typeface="+mj-lt"/>
              </a:rPr>
              <a:t>K čemu slouží?</a:t>
            </a:r>
            <a:endParaRPr kumimoji="0" lang="cs-CZ" sz="3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11560" y="2780928"/>
            <a:ext cx="7632848" cy="25853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cs-CZ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Slouží pro samotné oživení a fungování počítače.</a:t>
            </a:r>
            <a:endParaRPr lang="cs-CZ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dirty="0" smtClean="0"/>
              <a:t>Systémový software</a:t>
            </a:r>
            <a:endParaRPr lang="cs-CZ" sz="6000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899592" y="2348880"/>
          <a:ext cx="7560840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dirty="0" smtClean="0"/>
              <a:t>Systémový software</a:t>
            </a:r>
            <a:endParaRPr lang="cs-CZ" sz="6000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467544" y="1844824"/>
            <a:ext cx="8496944" cy="4389120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cs-CZ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6E3F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Operační systém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cs-CZ" sz="3600" dirty="0" smtClean="0"/>
              <a:t>je program, který komunikuje mezi hardwarem a ostatními programy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cs-CZ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musí</a:t>
            </a:r>
            <a:r>
              <a:rPr kumimoji="0" lang="cs-CZ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být nainstalován v každém počítači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lang="cs-CZ" sz="3600" baseline="0" dirty="0" smtClean="0"/>
              <a:t>Např. Windows, Linux, OS/2, Unix</a:t>
            </a:r>
            <a:endParaRPr kumimoji="0" lang="cs-CZ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cs-CZ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http://upload.wikimedia.org/wikipedia/commons/thumb/7/7b/Win-like-userbox.svg/500px-Win-like-userbox.svg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3728" y="5013176"/>
            <a:ext cx="1728192" cy="17281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</p:pic>
      <p:pic>
        <p:nvPicPr>
          <p:cNvPr id="10" name="Obrázek 9"/>
          <p:cNvPicPr/>
          <p:nvPr/>
        </p:nvPicPr>
        <p:blipFill>
          <a:blip r:embed="rId4" cstate="print"/>
          <a:srcRect l="31865" t="32854" r="30399" b="23021"/>
          <a:stretch>
            <a:fillRect/>
          </a:stretch>
        </p:blipFill>
        <p:spPr bwMode="auto">
          <a:xfrm>
            <a:off x="4139952" y="5013176"/>
            <a:ext cx="17281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1187624" y="6453336"/>
            <a:ext cx="943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Obrázek č.1</a:t>
            </a:r>
            <a:endParaRPr lang="cs-CZ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dirty="0" smtClean="0"/>
              <a:t>Aplikační software</a:t>
            </a:r>
            <a:endParaRPr lang="cs-CZ" sz="6000" dirty="0"/>
          </a:p>
        </p:txBody>
      </p:sp>
      <p:sp>
        <p:nvSpPr>
          <p:cNvPr id="8" name="Tlačítko akce: Nápověda 7">
            <a:hlinkClick r:id="" action="ppaction://noaction" highlightClick="1"/>
          </p:cNvPr>
          <p:cNvSpPr/>
          <p:nvPr/>
        </p:nvSpPr>
        <p:spPr>
          <a:xfrm>
            <a:off x="1187624" y="3429000"/>
            <a:ext cx="1042416" cy="1042416"/>
          </a:xfrm>
          <a:prstGeom prst="actionButtonHelp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cs-CZ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2699792" y="3429000"/>
            <a:ext cx="5112568" cy="1008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lang="cs-CZ" sz="4400" dirty="0" smtClean="0"/>
              <a:t> </a:t>
            </a:r>
            <a:r>
              <a:rPr lang="cs-CZ" sz="6000" dirty="0" smtClean="0">
                <a:solidFill>
                  <a:srgbClr val="FFC000"/>
                </a:solidFill>
                <a:latin typeface="+mj-lt"/>
              </a:rPr>
              <a:t>K čemu slouží?</a:t>
            </a:r>
            <a:endParaRPr kumimoji="0" lang="cs-CZ" sz="3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11560" y="2780928"/>
            <a:ext cx="7632848" cy="34163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cs-CZ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Každý program </a:t>
            </a:r>
            <a:r>
              <a:rPr lang="cs-CZ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plní pro uživatele určitý úkol, pro který byl naprogramován.</a:t>
            </a:r>
            <a:endParaRPr lang="cs-CZ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otiv 5 třída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3 třída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>
        <a:scene3d>
          <a:camera prst="orthographicFront"/>
          <a:lightRig rig="threePt" dir="t"/>
        </a:scene3d>
        <a:sp3d extrusionH="57150">
          <a:bevelT w="38100" h="38100"/>
        </a:sp3d>
      </a:bodyPr>
      <a:lstStyle>
        <a:defPPr algn="ctr">
          <a:defRPr/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 5 třída</Template>
  <TotalTime>655</TotalTime>
  <Words>418</Words>
  <Application>Microsoft Office PowerPoint</Application>
  <PresentationFormat>Předvádění na obrazovce (4:3)</PresentationFormat>
  <Paragraphs>101</Paragraphs>
  <Slides>20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3</vt:i4>
      </vt:variant>
      <vt:variant>
        <vt:lpstr>Nadpisy snímků</vt:lpstr>
      </vt:variant>
      <vt:variant>
        <vt:i4>20</vt:i4>
      </vt:variant>
    </vt:vector>
  </HeadingPairs>
  <TitlesOfParts>
    <vt:vector size="23" baseType="lpstr">
      <vt:lpstr>Motiv 5 třída</vt:lpstr>
      <vt:lpstr>1_Motiv sady Office</vt:lpstr>
      <vt:lpstr>Motiv 3 třída</vt:lpstr>
      <vt:lpstr>Snímek 1</vt:lpstr>
      <vt:lpstr>PC – software </vt:lpstr>
      <vt:lpstr>obsah</vt:lpstr>
      <vt:lpstr>Software</vt:lpstr>
      <vt:lpstr>Software</vt:lpstr>
      <vt:lpstr>Systémový software</vt:lpstr>
      <vt:lpstr>Systémový software</vt:lpstr>
      <vt:lpstr>Systémový software</vt:lpstr>
      <vt:lpstr>Aplikační software</vt:lpstr>
      <vt:lpstr>Snímek 10</vt:lpstr>
      <vt:lpstr>Aplikační software</vt:lpstr>
      <vt:lpstr>Aplikační software</vt:lpstr>
      <vt:lpstr>Aplikační software</vt:lpstr>
      <vt:lpstr>Aplikační software</vt:lpstr>
      <vt:lpstr>Aplikační software</vt:lpstr>
      <vt:lpstr>Aplikační software</vt:lpstr>
      <vt:lpstr>Software</vt:lpstr>
      <vt:lpstr>Úkoly:</vt:lpstr>
      <vt:lpstr>Snímek 19</vt:lpstr>
      <vt:lpstr>Snímek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Zdeňka</dc:creator>
  <cp:lastModifiedBy>Zdeňka</cp:lastModifiedBy>
  <cp:revision>76</cp:revision>
  <dcterms:created xsi:type="dcterms:W3CDTF">2013-02-09T17:21:26Z</dcterms:created>
  <dcterms:modified xsi:type="dcterms:W3CDTF">2013-06-08T20:27:12Z</dcterms:modified>
</cp:coreProperties>
</file>