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1" r:id="rId2"/>
    <p:sldId id="256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61" r:id="rId11"/>
    <p:sldId id="273" r:id="rId12"/>
    <p:sldId id="260" r:id="rId13"/>
    <p:sldId id="264" r:id="rId14"/>
    <p:sldId id="262" r:id="rId15"/>
    <p:sldId id="266" r:id="rId16"/>
    <p:sldId id="263" r:id="rId17"/>
    <p:sldId id="265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38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84D64-77DC-4910-BC60-2995F2F87E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0292CB-FD7E-4FBC-8344-0B417D38CE67}">
      <dgm:prSet phldrT="[Text]"/>
      <dgm:spPr/>
      <dgm:t>
        <a:bodyPr/>
        <a:lstStyle/>
        <a:p>
          <a:r>
            <a:rPr lang="cs-CZ" dirty="0" smtClean="0"/>
            <a:t>Uživatelské jméno</a:t>
          </a:r>
          <a:endParaRPr lang="cs-CZ" dirty="0"/>
        </a:p>
      </dgm:t>
    </dgm:pt>
    <dgm:pt modelId="{E300DDD1-22AF-4BF3-B157-449048E11985}" type="parTrans" cxnId="{E3C08613-14FE-4512-A217-3DD40258BB55}">
      <dgm:prSet/>
      <dgm:spPr/>
      <dgm:t>
        <a:bodyPr/>
        <a:lstStyle/>
        <a:p>
          <a:endParaRPr lang="cs-CZ"/>
        </a:p>
      </dgm:t>
    </dgm:pt>
    <dgm:pt modelId="{436A4126-3B81-4628-BA6A-284DCDCEB64F}" type="sibTrans" cxnId="{E3C08613-14FE-4512-A217-3DD40258BB55}">
      <dgm:prSet/>
      <dgm:spPr/>
      <dgm:t>
        <a:bodyPr/>
        <a:lstStyle/>
        <a:p>
          <a:endParaRPr lang="cs-CZ"/>
        </a:p>
      </dgm:t>
    </dgm:pt>
    <dgm:pt modelId="{615F0E46-A35A-46EB-871C-1476A572A911}">
      <dgm:prSet phldrT="[Text]" phldr="1"/>
      <dgm:spPr/>
      <dgm:t>
        <a:bodyPr/>
        <a:lstStyle/>
        <a:p>
          <a:endParaRPr lang="cs-CZ" dirty="0"/>
        </a:p>
      </dgm:t>
    </dgm:pt>
    <dgm:pt modelId="{24A7BB2F-88A7-4F52-A9D5-769A0073BBFD}" type="parTrans" cxnId="{7D462304-0F3D-4F18-B511-F7E345D3293B}">
      <dgm:prSet/>
      <dgm:spPr/>
      <dgm:t>
        <a:bodyPr/>
        <a:lstStyle/>
        <a:p>
          <a:endParaRPr lang="cs-CZ"/>
        </a:p>
      </dgm:t>
    </dgm:pt>
    <dgm:pt modelId="{81828B75-390C-4459-B9CA-3C2B983D2260}" type="sibTrans" cxnId="{7D462304-0F3D-4F18-B511-F7E345D3293B}">
      <dgm:prSet/>
      <dgm:spPr/>
      <dgm:t>
        <a:bodyPr/>
        <a:lstStyle/>
        <a:p>
          <a:endParaRPr lang="cs-CZ"/>
        </a:p>
      </dgm:t>
    </dgm:pt>
    <dgm:pt modelId="{5B7B4170-FB97-4005-95D4-8774B2693F08}">
      <dgm:prSet phldrT="[Text]" phldr="1"/>
      <dgm:spPr/>
      <dgm:t>
        <a:bodyPr/>
        <a:lstStyle/>
        <a:p>
          <a:endParaRPr lang="cs-CZ" dirty="0"/>
        </a:p>
      </dgm:t>
    </dgm:pt>
    <dgm:pt modelId="{95BF79B2-589A-4E14-92EF-6494C4C1EDFD}" type="parTrans" cxnId="{5C3708AA-4252-4103-BD14-F0B83E28A79B}">
      <dgm:prSet/>
      <dgm:spPr/>
      <dgm:t>
        <a:bodyPr/>
        <a:lstStyle/>
        <a:p>
          <a:endParaRPr lang="cs-CZ"/>
        </a:p>
      </dgm:t>
    </dgm:pt>
    <dgm:pt modelId="{C00B84AF-CBBA-456E-AA61-3B8B967A46F8}" type="sibTrans" cxnId="{5C3708AA-4252-4103-BD14-F0B83E28A79B}">
      <dgm:prSet/>
      <dgm:spPr/>
      <dgm:t>
        <a:bodyPr/>
        <a:lstStyle/>
        <a:p>
          <a:endParaRPr lang="cs-CZ"/>
        </a:p>
      </dgm:t>
    </dgm:pt>
    <dgm:pt modelId="{A6DF1AF7-09D6-4FDF-B664-3AEA4FE8655D}">
      <dgm:prSet phldrT="[Text]"/>
      <dgm:spPr/>
      <dgm:t>
        <a:bodyPr/>
        <a:lstStyle/>
        <a:p>
          <a:r>
            <a:rPr lang="cs-CZ" dirty="0" smtClean="0"/>
            <a:t>Heslo </a:t>
          </a:r>
          <a:endParaRPr lang="cs-CZ" dirty="0"/>
        </a:p>
      </dgm:t>
    </dgm:pt>
    <dgm:pt modelId="{04DA5A25-1CFD-4DF0-B317-07AB62B410BA}" type="sibTrans" cxnId="{3256F75C-76BD-49A5-AC3E-16E29B5DE867}">
      <dgm:prSet/>
      <dgm:spPr/>
      <dgm:t>
        <a:bodyPr/>
        <a:lstStyle/>
        <a:p>
          <a:endParaRPr lang="cs-CZ"/>
        </a:p>
      </dgm:t>
    </dgm:pt>
    <dgm:pt modelId="{F5E31AF7-6201-4CCD-BA1A-3F61FD46B94C}" type="parTrans" cxnId="{3256F75C-76BD-49A5-AC3E-16E29B5DE867}">
      <dgm:prSet/>
      <dgm:spPr/>
      <dgm:t>
        <a:bodyPr/>
        <a:lstStyle/>
        <a:p>
          <a:endParaRPr lang="cs-CZ"/>
        </a:p>
      </dgm:t>
    </dgm:pt>
    <dgm:pt modelId="{D358D1DD-F0F5-499C-BDD2-B5BB0A16DBA0}" type="pres">
      <dgm:prSet presAssocID="{96384D64-77DC-4910-BC60-2995F2F87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7CEF504-9D43-4531-8EA0-3F53A9790462}" type="pres">
      <dgm:prSet presAssocID="{150292CB-FD7E-4FBC-8344-0B417D38CE67}" presName="linNode" presStyleCnt="0"/>
      <dgm:spPr/>
    </dgm:pt>
    <dgm:pt modelId="{3E2B12EC-D9B2-44C3-9E12-BACCDE8195CF}" type="pres">
      <dgm:prSet presAssocID="{150292CB-FD7E-4FBC-8344-0B417D38CE67}" presName="parentText" presStyleLbl="node1" presStyleIdx="0" presStyleCnt="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11F5BF-375D-49B2-BAF3-C4D2BE829312}" type="pres">
      <dgm:prSet presAssocID="{150292CB-FD7E-4FBC-8344-0B417D38CE6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6619C9-A748-470F-A402-DD52BA86BFD2}" type="pres">
      <dgm:prSet presAssocID="{436A4126-3B81-4628-BA6A-284DCDCEB64F}" presName="sp" presStyleCnt="0"/>
      <dgm:spPr/>
    </dgm:pt>
    <dgm:pt modelId="{5E7FBDC3-BFD2-4845-BBB3-F17C52BF18C1}" type="pres">
      <dgm:prSet presAssocID="{A6DF1AF7-09D6-4FDF-B664-3AEA4FE8655D}" presName="linNode" presStyleCnt="0"/>
      <dgm:spPr/>
    </dgm:pt>
    <dgm:pt modelId="{D29DCB32-0A48-47B7-B081-B5A4406A0F38}" type="pres">
      <dgm:prSet presAssocID="{A6DF1AF7-09D6-4FDF-B664-3AEA4FE8655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D3A68D-8AC8-4555-BD3D-1110DFAFEFE4}" type="pres">
      <dgm:prSet presAssocID="{A6DF1AF7-09D6-4FDF-B664-3AEA4FE8655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3E743C-C3AB-4B91-AD48-72802CECD502}" type="presOf" srcId="{615F0E46-A35A-46EB-871C-1476A572A911}" destId="{1B11F5BF-375D-49B2-BAF3-C4D2BE829312}" srcOrd="0" destOrd="0" presId="urn:microsoft.com/office/officeart/2005/8/layout/vList5"/>
    <dgm:cxn modelId="{B8E5F8DA-8EC8-432D-9FB2-3CFAC43D56BA}" type="presOf" srcId="{96384D64-77DC-4910-BC60-2995F2F87E4A}" destId="{D358D1DD-F0F5-499C-BDD2-B5BB0A16DBA0}" srcOrd="0" destOrd="0" presId="urn:microsoft.com/office/officeart/2005/8/layout/vList5"/>
    <dgm:cxn modelId="{3256F75C-76BD-49A5-AC3E-16E29B5DE867}" srcId="{96384D64-77DC-4910-BC60-2995F2F87E4A}" destId="{A6DF1AF7-09D6-4FDF-B664-3AEA4FE8655D}" srcOrd="1" destOrd="0" parTransId="{F5E31AF7-6201-4CCD-BA1A-3F61FD46B94C}" sibTransId="{04DA5A25-1CFD-4DF0-B317-07AB62B410BA}"/>
    <dgm:cxn modelId="{1237CA0D-C44C-496D-AFA4-21B59E87ADA6}" type="presOf" srcId="{A6DF1AF7-09D6-4FDF-B664-3AEA4FE8655D}" destId="{D29DCB32-0A48-47B7-B081-B5A4406A0F38}" srcOrd="0" destOrd="0" presId="urn:microsoft.com/office/officeart/2005/8/layout/vList5"/>
    <dgm:cxn modelId="{283EAF86-7E19-498E-A592-6C493507ACD1}" type="presOf" srcId="{150292CB-FD7E-4FBC-8344-0B417D38CE67}" destId="{3E2B12EC-D9B2-44C3-9E12-BACCDE8195CF}" srcOrd="0" destOrd="0" presId="urn:microsoft.com/office/officeart/2005/8/layout/vList5"/>
    <dgm:cxn modelId="{7D462304-0F3D-4F18-B511-F7E345D3293B}" srcId="{150292CB-FD7E-4FBC-8344-0B417D38CE67}" destId="{615F0E46-A35A-46EB-871C-1476A572A911}" srcOrd="0" destOrd="0" parTransId="{24A7BB2F-88A7-4F52-A9D5-769A0073BBFD}" sibTransId="{81828B75-390C-4459-B9CA-3C2B983D2260}"/>
    <dgm:cxn modelId="{E3C08613-14FE-4512-A217-3DD40258BB55}" srcId="{96384D64-77DC-4910-BC60-2995F2F87E4A}" destId="{150292CB-FD7E-4FBC-8344-0B417D38CE67}" srcOrd="0" destOrd="0" parTransId="{E300DDD1-22AF-4BF3-B157-449048E11985}" sibTransId="{436A4126-3B81-4628-BA6A-284DCDCEB64F}"/>
    <dgm:cxn modelId="{5C3708AA-4252-4103-BD14-F0B83E28A79B}" srcId="{A6DF1AF7-09D6-4FDF-B664-3AEA4FE8655D}" destId="{5B7B4170-FB97-4005-95D4-8774B2693F08}" srcOrd="0" destOrd="0" parTransId="{95BF79B2-589A-4E14-92EF-6494C4C1EDFD}" sibTransId="{C00B84AF-CBBA-456E-AA61-3B8B967A46F8}"/>
    <dgm:cxn modelId="{90C46F84-FDDA-4510-88FF-C768C893BBB4}" type="presOf" srcId="{5B7B4170-FB97-4005-95D4-8774B2693F08}" destId="{13D3A68D-8AC8-4555-BD3D-1110DFAFEFE4}" srcOrd="0" destOrd="0" presId="urn:microsoft.com/office/officeart/2005/8/layout/vList5"/>
    <dgm:cxn modelId="{6F4D8A9B-D88C-4ABA-ACD9-1C62650DD317}" type="presParOf" srcId="{D358D1DD-F0F5-499C-BDD2-B5BB0A16DBA0}" destId="{47CEF504-9D43-4531-8EA0-3F53A9790462}" srcOrd="0" destOrd="0" presId="urn:microsoft.com/office/officeart/2005/8/layout/vList5"/>
    <dgm:cxn modelId="{CA73D649-A366-4061-9A2C-FA4091643BDB}" type="presParOf" srcId="{47CEF504-9D43-4531-8EA0-3F53A9790462}" destId="{3E2B12EC-D9B2-44C3-9E12-BACCDE8195CF}" srcOrd="0" destOrd="0" presId="urn:microsoft.com/office/officeart/2005/8/layout/vList5"/>
    <dgm:cxn modelId="{2CF78536-AE41-4C41-A832-BD9274BDD3FE}" type="presParOf" srcId="{47CEF504-9D43-4531-8EA0-3F53A9790462}" destId="{1B11F5BF-375D-49B2-BAF3-C4D2BE829312}" srcOrd="1" destOrd="0" presId="urn:microsoft.com/office/officeart/2005/8/layout/vList5"/>
    <dgm:cxn modelId="{32BF8EDF-D6A4-4454-8307-0653F06F522A}" type="presParOf" srcId="{D358D1DD-F0F5-499C-BDD2-B5BB0A16DBA0}" destId="{D26619C9-A748-470F-A402-DD52BA86BFD2}" srcOrd="1" destOrd="0" presId="urn:microsoft.com/office/officeart/2005/8/layout/vList5"/>
    <dgm:cxn modelId="{BA7FCFDE-DEE0-4836-87B3-064F9B328209}" type="presParOf" srcId="{D358D1DD-F0F5-499C-BDD2-B5BB0A16DBA0}" destId="{5E7FBDC3-BFD2-4845-BBB3-F17C52BF18C1}" srcOrd="2" destOrd="0" presId="urn:microsoft.com/office/officeart/2005/8/layout/vList5"/>
    <dgm:cxn modelId="{234EE06E-B3BC-4A70-B4F6-25AD07053C1B}" type="presParOf" srcId="{5E7FBDC3-BFD2-4845-BBB3-F17C52BF18C1}" destId="{D29DCB32-0A48-47B7-B081-B5A4406A0F38}" srcOrd="0" destOrd="0" presId="urn:microsoft.com/office/officeart/2005/8/layout/vList5"/>
    <dgm:cxn modelId="{22D69E5C-0217-46FB-A970-B64F45A69125}" type="presParOf" srcId="{5E7FBDC3-BFD2-4845-BBB3-F17C52BF18C1}" destId="{13D3A68D-8AC8-4555-BD3D-1110DFAFEF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84D64-77DC-4910-BC60-2995F2F87E4A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50292CB-FD7E-4FBC-8344-0B417D38CE67}">
      <dgm:prSet phldrT="[Text]"/>
      <dgm:spPr/>
      <dgm:t>
        <a:bodyPr/>
        <a:lstStyle/>
        <a:p>
          <a:r>
            <a:rPr lang="cs-CZ" dirty="0" smtClean="0"/>
            <a:t>Uživatelské jméno</a:t>
          </a:r>
          <a:endParaRPr lang="cs-CZ" dirty="0"/>
        </a:p>
      </dgm:t>
    </dgm:pt>
    <dgm:pt modelId="{E300DDD1-22AF-4BF3-B157-449048E11985}" type="parTrans" cxnId="{E3C08613-14FE-4512-A217-3DD40258BB55}">
      <dgm:prSet/>
      <dgm:spPr/>
      <dgm:t>
        <a:bodyPr/>
        <a:lstStyle/>
        <a:p>
          <a:endParaRPr lang="cs-CZ"/>
        </a:p>
      </dgm:t>
    </dgm:pt>
    <dgm:pt modelId="{436A4126-3B81-4628-BA6A-284DCDCEB64F}" type="sibTrans" cxnId="{E3C08613-14FE-4512-A217-3DD40258BB55}">
      <dgm:prSet/>
      <dgm:spPr/>
      <dgm:t>
        <a:bodyPr/>
        <a:lstStyle/>
        <a:p>
          <a:endParaRPr lang="cs-CZ"/>
        </a:p>
      </dgm:t>
    </dgm:pt>
    <dgm:pt modelId="{615F0E46-A35A-46EB-871C-1476A572A911}">
      <dgm:prSet phldrT="[Text]"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PC01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24A7BB2F-88A7-4F52-A9D5-769A0073BBFD}" type="parTrans" cxnId="{7D462304-0F3D-4F18-B511-F7E345D3293B}">
      <dgm:prSet/>
      <dgm:spPr/>
      <dgm:t>
        <a:bodyPr/>
        <a:lstStyle/>
        <a:p>
          <a:endParaRPr lang="cs-CZ"/>
        </a:p>
      </dgm:t>
    </dgm:pt>
    <dgm:pt modelId="{81828B75-390C-4459-B9CA-3C2B983D2260}" type="sibTrans" cxnId="{7D462304-0F3D-4F18-B511-F7E345D3293B}">
      <dgm:prSet/>
      <dgm:spPr/>
      <dgm:t>
        <a:bodyPr/>
        <a:lstStyle/>
        <a:p>
          <a:endParaRPr lang="cs-CZ"/>
        </a:p>
      </dgm:t>
    </dgm:pt>
    <dgm:pt modelId="{5B7B4170-FB97-4005-95D4-8774B2693F08}">
      <dgm:prSet phldrT="[Text]"/>
      <dgm:spPr/>
      <dgm:t>
        <a:bodyPr/>
        <a:lstStyle/>
        <a:p>
          <a:r>
            <a:rPr lang="cs-CZ" dirty="0" smtClean="0"/>
            <a:t>******</a:t>
          </a:r>
          <a:endParaRPr lang="cs-CZ" dirty="0"/>
        </a:p>
      </dgm:t>
    </dgm:pt>
    <dgm:pt modelId="{95BF79B2-589A-4E14-92EF-6494C4C1EDFD}" type="parTrans" cxnId="{5C3708AA-4252-4103-BD14-F0B83E28A79B}">
      <dgm:prSet/>
      <dgm:spPr/>
      <dgm:t>
        <a:bodyPr/>
        <a:lstStyle/>
        <a:p>
          <a:endParaRPr lang="cs-CZ"/>
        </a:p>
      </dgm:t>
    </dgm:pt>
    <dgm:pt modelId="{C00B84AF-CBBA-456E-AA61-3B8B967A46F8}" type="sibTrans" cxnId="{5C3708AA-4252-4103-BD14-F0B83E28A79B}">
      <dgm:prSet/>
      <dgm:spPr/>
      <dgm:t>
        <a:bodyPr/>
        <a:lstStyle/>
        <a:p>
          <a:endParaRPr lang="cs-CZ"/>
        </a:p>
      </dgm:t>
    </dgm:pt>
    <dgm:pt modelId="{A6DF1AF7-09D6-4FDF-B664-3AEA4FE8655D}">
      <dgm:prSet phldrT="[Text]"/>
      <dgm:spPr/>
      <dgm:t>
        <a:bodyPr/>
        <a:lstStyle/>
        <a:p>
          <a:r>
            <a:rPr lang="cs-CZ" dirty="0" smtClean="0"/>
            <a:t>Heslo </a:t>
          </a:r>
          <a:endParaRPr lang="cs-CZ" dirty="0"/>
        </a:p>
      </dgm:t>
    </dgm:pt>
    <dgm:pt modelId="{04DA5A25-1CFD-4DF0-B317-07AB62B410BA}" type="sibTrans" cxnId="{3256F75C-76BD-49A5-AC3E-16E29B5DE867}">
      <dgm:prSet/>
      <dgm:spPr/>
      <dgm:t>
        <a:bodyPr/>
        <a:lstStyle/>
        <a:p>
          <a:endParaRPr lang="cs-CZ"/>
        </a:p>
      </dgm:t>
    </dgm:pt>
    <dgm:pt modelId="{F5E31AF7-6201-4CCD-BA1A-3F61FD46B94C}" type="parTrans" cxnId="{3256F75C-76BD-49A5-AC3E-16E29B5DE867}">
      <dgm:prSet/>
      <dgm:spPr/>
      <dgm:t>
        <a:bodyPr/>
        <a:lstStyle/>
        <a:p>
          <a:endParaRPr lang="cs-CZ"/>
        </a:p>
      </dgm:t>
    </dgm:pt>
    <dgm:pt modelId="{D358D1DD-F0F5-499C-BDD2-B5BB0A16DBA0}" type="pres">
      <dgm:prSet presAssocID="{96384D64-77DC-4910-BC60-2995F2F87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7CEF504-9D43-4531-8EA0-3F53A9790462}" type="pres">
      <dgm:prSet presAssocID="{150292CB-FD7E-4FBC-8344-0B417D38CE67}" presName="linNode" presStyleCnt="0"/>
      <dgm:spPr/>
    </dgm:pt>
    <dgm:pt modelId="{3E2B12EC-D9B2-44C3-9E12-BACCDE8195CF}" type="pres">
      <dgm:prSet presAssocID="{150292CB-FD7E-4FBC-8344-0B417D38CE67}" presName="parentText" presStyleLbl="node1" presStyleIdx="0" presStyleCnt="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11F5BF-375D-49B2-BAF3-C4D2BE829312}" type="pres">
      <dgm:prSet presAssocID="{150292CB-FD7E-4FBC-8344-0B417D38CE6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6619C9-A748-470F-A402-DD52BA86BFD2}" type="pres">
      <dgm:prSet presAssocID="{436A4126-3B81-4628-BA6A-284DCDCEB64F}" presName="sp" presStyleCnt="0"/>
      <dgm:spPr/>
    </dgm:pt>
    <dgm:pt modelId="{5E7FBDC3-BFD2-4845-BBB3-F17C52BF18C1}" type="pres">
      <dgm:prSet presAssocID="{A6DF1AF7-09D6-4FDF-B664-3AEA4FE8655D}" presName="linNode" presStyleCnt="0"/>
      <dgm:spPr/>
    </dgm:pt>
    <dgm:pt modelId="{D29DCB32-0A48-47B7-B081-B5A4406A0F38}" type="pres">
      <dgm:prSet presAssocID="{A6DF1AF7-09D6-4FDF-B664-3AEA4FE8655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D3A68D-8AC8-4555-BD3D-1110DFAFEFE4}" type="pres">
      <dgm:prSet presAssocID="{A6DF1AF7-09D6-4FDF-B664-3AEA4FE8655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7442747-C978-4F68-A453-E6EA590C6F46}" type="presOf" srcId="{A6DF1AF7-09D6-4FDF-B664-3AEA4FE8655D}" destId="{D29DCB32-0A48-47B7-B081-B5A4406A0F38}" srcOrd="0" destOrd="0" presId="urn:microsoft.com/office/officeart/2005/8/layout/vList5"/>
    <dgm:cxn modelId="{9D088CDE-6CDA-4A2D-9434-DDB48CE70CF8}" type="presOf" srcId="{5B7B4170-FB97-4005-95D4-8774B2693F08}" destId="{13D3A68D-8AC8-4555-BD3D-1110DFAFEFE4}" srcOrd="0" destOrd="0" presId="urn:microsoft.com/office/officeart/2005/8/layout/vList5"/>
    <dgm:cxn modelId="{798D0315-51B3-408C-A75A-CFE21E857E90}" type="presOf" srcId="{615F0E46-A35A-46EB-871C-1476A572A911}" destId="{1B11F5BF-375D-49B2-BAF3-C4D2BE829312}" srcOrd="0" destOrd="0" presId="urn:microsoft.com/office/officeart/2005/8/layout/vList5"/>
    <dgm:cxn modelId="{3256F75C-76BD-49A5-AC3E-16E29B5DE867}" srcId="{96384D64-77DC-4910-BC60-2995F2F87E4A}" destId="{A6DF1AF7-09D6-4FDF-B664-3AEA4FE8655D}" srcOrd="1" destOrd="0" parTransId="{F5E31AF7-6201-4CCD-BA1A-3F61FD46B94C}" sibTransId="{04DA5A25-1CFD-4DF0-B317-07AB62B410BA}"/>
    <dgm:cxn modelId="{C9917C86-B6C2-4309-A8FE-32320FE3411E}" type="presOf" srcId="{150292CB-FD7E-4FBC-8344-0B417D38CE67}" destId="{3E2B12EC-D9B2-44C3-9E12-BACCDE8195CF}" srcOrd="0" destOrd="0" presId="urn:microsoft.com/office/officeart/2005/8/layout/vList5"/>
    <dgm:cxn modelId="{749210C3-86DC-411A-B30A-DC9A533A853A}" type="presOf" srcId="{96384D64-77DC-4910-BC60-2995F2F87E4A}" destId="{D358D1DD-F0F5-499C-BDD2-B5BB0A16DBA0}" srcOrd="0" destOrd="0" presId="urn:microsoft.com/office/officeart/2005/8/layout/vList5"/>
    <dgm:cxn modelId="{7D462304-0F3D-4F18-B511-F7E345D3293B}" srcId="{150292CB-FD7E-4FBC-8344-0B417D38CE67}" destId="{615F0E46-A35A-46EB-871C-1476A572A911}" srcOrd="0" destOrd="0" parTransId="{24A7BB2F-88A7-4F52-A9D5-769A0073BBFD}" sibTransId="{81828B75-390C-4459-B9CA-3C2B983D2260}"/>
    <dgm:cxn modelId="{E3C08613-14FE-4512-A217-3DD40258BB55}" srcId="{96384D64-77DC-4910-BC60-2995F2F87E4A}" destId="{150292CB-FD7E-4FBC-8344-0B417D38CE67}" srcOrd="0" destOrd="0" parTransId="{E300DDD1-22AF-4BF3-B157-449048E11985}" sibTransId="{436A4126-3B81-4628-BA6A-284DCDCEB64F}"/>
    <dgm:cxn modelId="{5C3708AA-4252-4103-BD14-F0B83E28A79B}" srcId="{A6DF1AF7-09D6-4FDF-B664-3AEA4FE8655D}" destId="{5B7B4170-FB97-4005-95D4-8774B2693F08}" srcOrd="0" destOrd="0" parTransId="{95BF79B2-589A-4E14-92EF-6494C4C1EDFD}" sibTransId="{C00B84AF-CBBA-456E-AA61-3B8B967A46F8}"/>
    <dgm:cxn modelId="{17AE55F3-F977-4B08-83BD-40E4E434C021}" type="presParOf" srcId="{D358D1DD-F0F5-499C-BDD2-B5BB0A16DBA0}" destId="{47CEF504-9D43-4531-8EA0-3F53A9790462}" srcOrd="0" destOrd="0" presId="urn:microsoft.com/office/officeart/2005/8/layout/vList5"/>
    <dgm:cxn modelId="{612B7F51-D446-4E08-B7BC-4827CA5FA872}" type="presParOf" srcId="{47CEF504-9D43-4531-8EA0-3F53A9790462}" destId="{3E2B12EC-D9B2-44C3-9E12-BACCDE8195CF}" srcOrd="0" destOrd="0" presId="urn:microsoft.com/office/officeart/2005/8/layout/vList5"/>
    <dgm:cxn modelId="{4A6E8FC4-39D1-491F-9CD5-4B48348C8C83}" type="presParOf" srcId="{47CEF504-9D43-4531-8EA0-3F53A9790462}" destId="{1B11F5BF-375D-49B2-BAF3-C4D2BE829312}" srcOrd="1" destOrd="0" presId="urn:microsoft.com/office/officeart/2005/8/layout/vList5"/>
    <dgm:cxn modelId="{75469F72-0CD5-4C5B-A6D0-417A8E6AD702}" type="presParOf" srcId="{D358D1DD-F0F5-499C-BDD2-B5BB0A16DBA0}" destId="{D26619C9-A748-470F-A402-DD52BA86BFD2}" srcOrd="1" destOrd="0" presId="urn:microsoft.com/office/officeart/2005/8/layout/vList5"/>
    <dgm:cxn modelId="{965A4808-AD2E-43A1-AE62-B4BBE3E84911}" type="presParOf" srcId="{D358D1DD-F0F5-499C-BDD2-B5BB0A16DBA0}" destId="{5E7FBDC3-BFD2-4845-BBB3-F17C52BF18C1}" srcOrd="2" destOrd="0" presId="urn:microsoft.com/office/officeart/2005/8/layout/vList5"/>
    <dgm:cxn modelId="{F7B35F09-BB02-4EE0-A611-BC3AB5FA26B5}" type="presParOf" srcId="{5E7FBDC3-BFD2-4845-BBB3-F17C52BF18C1}" destId="{D29DCB32-0A48-47B7-B081-B5A4406A0F38}" srcOrd="0" destOrd="0" presId="urn:microsoft.com/office/officeart/2005/8/layout/vList5"/>
    <dgm:cxn modelId="{C6704EC6-3CDC-428E-BB1D-BDA683DDCA61}" type="presParOf" srcId="{5E7FBDC3-BFD2-4845-BBB3-F17C52BF18C1}" destId="{13D3A68D-8AC8-4555-BD3D-1110DFAFEF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11F5BF-375D-49B2-BAF3-C4D2BE829312}">
      <dsp:nvSpPr>
        <dsp:cNvPr id="0" name=""/>
        <dsp:cNvSpPr/>
      </dsp:nvSpPr>
      <dsp:spPr>
        <a:xfrm rot="5400000">
          <a:off x="2016878" y="-651026"/>
          <a:ext cx="764856" cy="2258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800" kern="1200" dirty="0"/>
        </a:p>
      </dsp:txBody>
      <dsp:txXfrm rot="5400000">
        <a:off x="2016878" y="-651026"/>
        <a:ext cx="764856" cy="2258170"/>
      </dsp:txXfrm>
    </dsp:sp>
    <dsp:sp modelId="{3E2B12EC-D9B2-44C3-9E12-BACCDE8195CF}">
      <dsp:nvSpPr>
        <dsp:cNvPr id="0" name=""/>
        <dsp:cNvSpPr/>
      </dsp:nvSpPr>
      <dsp:spPr>
        <a:xfrm>
          <a:off x="0" y="4"/>
          <a:ext cx="1270221" cy="956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Uživatelské jméno</a:t>
          </a:r>
          <a:endParaRPr lang="cs-CZ" sz="1600" kern="1200" dirty="0"/>
        </a:p>
      </dsp:txBody>
      <dsp:txXfrm>
        <a:off x="0" y="4"/>
        <a:ext cx="1270221" cy="956070"/>
      </dsp:txXfrm>
    </dsp:sp>
    <dsp:sp modelId="{13D3A68D-8AC8-4555-BD3D-1110DFAFEFE4}">
      <dsp:nvSpPr>
        <dsp:cNvPr id="0" name=""/>
        <dsp:cNvSpPr/>
      </dsp:nvSpPr>
      <dsp:spPr>
        <a:xfrm rot="5400000">
          <a:off x="2016878" y="352847"/>
          <a:ext cx="764856" cy="2258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800" kern="1200" dirty="0"/>
        </a:p>
      </dsp:txBody>
      <dsp:txXfrm rot="5400000">
        <a:off x="2016878" y="352847"/>
        <a:ext cx="764856" cy="2258170"/>
      </dsp:txXfrm>
    </dsp:sp>
    <dsp:sp modelId="{D29DCB32-0A48-47B7-B081-B5A4406A0F38}">
      <dsp:nvSpPr>
        <dsp:cNvPr id="0" name=""/>
        <dsp:cNvSpPr/>
      </dsp:nvSpPr>
      <dsp:spPr>
        <a:xfrm>
          <a:off x="0" y="1003897"/>
          <a:ext cx="1270221" cy="956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Heslo </a:t>
          </a:r>
          <a:endParaRPr lang="cs-CZ" sz="1600" kern="1200" dirty="0"/>
        </a:p>
      </dsp:txBody>
      <dsp:txXfrm>
        <a:off x="0" y="1003897"/>
        <a:ext cx="1270221" cy="956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11F5BF-375D-49B2-BAF3-C4D2BE829312}">
      <dsp:nvSpPr>
        <dsp:cNvPr id="0" name=""/>
        <dsp:cNvSpPr/>
      </dsp:nvSpPr>
      <dsp:spPr>
        <a:xfrm rot="5400000">
          <a:off x="1792208" y="-544023"/>
          <a:ext cx="768127" cy="20482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900" kern="1200" dirty="0" smtClean="0">
              <a:latin typeface="Arial" pitchFamily="34" charset="0"/>
              <a:cs typeface="Arial" pitchFamily="34" charset="0"/>
            </a:rPr>
            <a:t>PC01</a:t>
          </a:r>
          <a:endParaRPr lang="cs-CZ" sz="3900" kern="1200" dirty="0">
            <a:latin typeface="Arial" pitchFamily="34" charset="0"/>
            <a:cs typeface="Arial" pitchFamily="34" charset="0"/>
          </a:endParaRPr>
        </a:p>
      </dsp:txBody>
      <dsp:txXfrm rot="5400000">
        <a:off x="1792208" y="-544023"/>
        <a:ext cx="768127" cy="2048256"/>
      </dsp:txXfrm>
    </dsp:sp>
    <dsp:sp modelId="{3E2B12EC-D9B2-44C3-9E12-BACCDE8195CF}">
      <dsp:nvSpPr>
        <dsp:cNvPr id="0" name=""/>
        <dsp:cNvSpPr/>
      </dsp:nvSpPr>
      <dsp:spPr>
        <a:xfrm>
          <a:off x="0" y="4"/>
          <a:ext cx="1152144" cy="960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Uživatelské jméno</a:t>
          </a:r>
          <a:endParaRPr lang="cs-CZ" sz="1400" kern="1200" dirty="0"/>
        </a:p>
      </dsp:txBody>
      <dsp:txXfrm>
        <a:off x="0" y="4"/>
        <a:ext cx="1152144" cy="960159"/>
      </dsp:txXfrm>
    </dsp:sp>
    <dsp:sp modelId="{13D3A68D-8AC8-4555-BD3D-1110DFAFEFE4}">
      <dsp:nvSpPr>
        <dsp:cNvPr id="0" name=""/>
        <dsp:cNvSpPr/>
      </dsp:nvSpPr>
      <dsp:spPr>
        <a:xfrm rot="5400000">
          <a:off x="1792208" y="464143"/>
          <a:ext cx="768127" cy="20482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900" kern="1200" dirty="0" smtClean="0"/>
            <a:t>******</a:t>
          </a:r>
          <a:endParaRPr lang="cs-CZ" sz="3900" kern="1200" dirty="0"/>
        </a:p>
      </dsp:txBody>
      <dsp:txXfrm rot="5400000">
        <a:off x="1792208" y="464143"/>
        <a:ext cx="768127" cy="2048256"/>
      </dsp:txXfrm>
    </dsp:sp>
    <dsp:sp modelId="{D29DCB32-0A48-47B7-B081-B5A4406A0F38}">
      <dsp:nvSpPr>
        <dsp:cNvPr id="0" name=""/>
        <dsp:cNvSpPr/>
      </dsp:nvSpPr>
      <dsp:spPr>
        <a:xfrm>
          <a:off x="0" y="1008191"/>
          <a:ext cx="1152144" cy="960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Heslo </a:t>
          </a:r>
          <a:endParaRPr lang="cs-CZ" sz="1400" kern="1200" dirty="0"/>
        </a:p>
      </dsp:txBody>
      <dsp:txXfrm>
        <a:off x="0" y="1008191"/>
        <a:ext cx="1152144" cy="960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F8B0E-B737-44FC-A625-36B7DF81FA6B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ECFFB-A0AC-43B6-8FFD-0DE7BD4836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http://office.</a:t>
            </a:r>
            <a:r>
              <a:rPr lang="cs-CZ" dirty="0" err="1" smtClean="0"/>
              <a:t>microsoft.com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-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results.aspx</a:t>
            </a:r>
            <a:r>
              <a:rPr lang="cs-CZ" dirty="0" smtClean="0"/>
              <a:t>?</a:t>
            </a:r>
            <a:r>
              <a:rPr lang="cs-CZ" dirty="0" err="1" smtClean="0"/>
              <a:t>qu</a:t>
            </a:r>
            <a:r>
              <a:rPr lang="cs-CZ" dirty="0" smtClean="0"/>
              <a:t>=u%C4%8Debna&amp;ex=1#</a:t>
            </a:r>
            <a:r>
              <a:rPr lang="cs-CZ" dirty="0" err="1" smtClean="0"/>
              <a:t>ai</a:t>
            </a:r>
            <a:r>
              <a:rPr lang="cs-CZ" dirty="0" smtClean="0"/>
              <a:t>:MP900442310|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ECFFB-A0AC-43B6-8FFD-0DE7BD48360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CF9B4D-EC12-4D35-B505-6F917CF5BF9F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F9F2F4-E687-4997-983E-B4B97733CA7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nova.c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404664"/>
            <a:ext cx="81369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R" startAt="11"/>
            </a:pPr>
            <a:r>
              <a:rPr lang="cs-CZ" sz="4400" dirty="0" smtClean="0">
                <a:latin typeface="+mj-lt"/>
              </a:rPr>
              <a:t> U počítače není dovoleno jíst, pít a žvýkat. </a:t>
            </a:r>
          </a:p>
          <a:p>
            <a:pPr marL="342900" indent="-342900">
              <a:buFont typeface="+mj-lt"/>
              <a:buAutoNum type="arabicParenR" startAt="11"/>
            </a:pPr>
            <a:r>
              <a:rPr lang="cs-CZ" sz="4400" dirty="0" smtClean="0">
                <a:latin typeface="+mj-lt"/>
              </a:rPr>
              <a:t> Při práci s PC provádí žáci pouze činnost zadanou učitelem. Není dovoleno svévolně hrát hry, stahovat hudbu nebo software z internetu apod. 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332656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13"/>
            </a:pPr>
            <a:r>
              <a:rPr lang="cs-CZ" sz="4400" dirty="0" smtClean="0">
                <a:latin typeface="+mj-lt"/>
              </a:rPr>
              <a:t> Při práci na internetu se žáci chovají tak, aby omezili možnost napadení počítače.  To znamená, že nenavštěvují nevhodné stránky apod. , chatují pouze na slušné úrovni.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764704"/>
            <a:ext cx="7488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arenR" startAt="14"/>
            </a:pPr>
            <a:r>
              <a:rPr lang="cs-CZ" sz="4400" dirty="0" smtClean="0">
                <a:latin typeface="+mj-lt"/>
              </a:rPr>
              <a:t> Dokumenty žáci ukládají do učitelem určené složky na disk k tomu určený. Nesmí zasahovat do cizích souborů.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14"/>
            </a:pPr>
            <a:r>
              <a:rPr lang="cs-CZ" sz="4400" dirty="0" smtClean="0">
                <a:latin typeface="+mj-lt"/>
              </a:rPr>
              <a:t> Dodržují školní řád.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825766" cy="409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aoblený obdélník 3"/>
          <p:cNvSpPr/>
          <p:nvPr/>
        </p:nvSpPr>
        <p:spPr>
          <a:xfrm>
            <a:off x="2195736" y="5517232"/>
            <a:ext cx="4896544" cy="79208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Nesahej na elektrické spoje.  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51520" y="476672"/>
            <a:ext cx="2232248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zásady: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816424" cy="411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ený obdélník 4"/>
          <p:cNvSpPr/>
          <p:nvPr/>
        </p:nvSpPr>
        <p:spPr>
          <a:xfrm>
            <a:off x="2195736" y="5517232"/>
            <a:ext cx="4896544" cy="79208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Nepoužívej vlastní CD ani </a:t>
            </a:r>
            <a:r>
              <a:rPr lang="cs-CZ" dirty="0" err="1" smtClean="0"/>
              <a:t>flash</a:t>
            </a:r>
            <a:r>
              <a:rPr lang="cs-CZ" dirty="0" smtClean="0"/>
              <a:t> disk.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888432" cy="410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aoblený obdélník 2"/>
          <p:cNvSpPr/>
          <p:nvPr/>
        </p:nvSpPr>
        <p:spPr>
          <a:xfrm>
            <a:off x="2195736" y="5517232"/>
            <a:ext cx="4896544" cy="79208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Nejez v učebně.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816424" cy="435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aoblený obdélník 2"/>
          <p:cNvSpPr/>
          <p:nvPr/>
        </p:nvSpPr>
        <p:spPr>
          <a:xfrm>
            <a:off x="2195736" y="5517232"/>
            <a:ext cx="4896544" cy="79208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Nápoje nenos k počítači.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923933" cy="425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aoblený obdélník 2"/>
          <p:cNvSpPr/>
          <p:nvPr/>
        </p:nvSpPr>
        <p:spPr>
          <a:xfrm>
            <a:off x="2051720" y="5517232"/>
            <a:ext cx="4896544" cy="79208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Nehraj zakázané hry.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05273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Přihlášení se k počítači </a:t>
            </a:r>
            <a:endParaRPr lang="cs-CZ" sz="32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91683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Po spuštění musíme zapsat </a:t>
            </a:r>
            <a:r>
              <a:rPr lang="cs-CZ" dirty="0" smtClean="0">
                <a:solidFill>
                  <a:srgbClr val="FFFF00"/>
                </a:solidFill>
                <a:latin typeface="+mj-lt"/>
              </a:rPr>
              <a:t>uživatelské jméno</a:t>
            </a:r>
          </a:p>
          <a:p>
            <a:r>
              <a:rPr lang="cs-CZ" dirty="0" smtClean="0">
                <a:latin typeface="+mj-lt"/>
              </a:rPr>
              <a:t> a </a:t>
            </a:r>
            <a:r>
              <a:rPr lang="cs-CZ" dirty="0" smtClean="0">
                <a:solidFill>
                  <a:srgbClr val="FFFF00"/>
                </a:solidFill>
                <a:latin typeface="+mj-lt"/>
              </a:rPr>
              <a:t>heslo</a:t>
            </a:r>
          </a:p>
        </p:txBody>
      </p:sp>
      <p:pic>
        <p:nvPicPr>
          <p:cNvPr id="4" name="Picture 2" descr="učebny,koleje,počítače,pracovní stoly,Fotolia,internet,Informační technologie,klávesnice,laboratoře,monitory,sítě,lidé,Fotografie,řady,školy,obrazovky,technika,technologie,práce,pracovní stanice"/>
          <p:cNvPicPr>
            <a:picLocks noChangeAspect="1" noChangeArrowheads="1"/>
          </p:cNvPicPr>
          <p:nvPr/>
        </p:nvPicPr>
        <p:blipFill>
          <a:blip r:embed="rId3" cstate="print"/>
          <a:srcRect t="16283" b="16260"/>
          <a:stretch>
            <a:fillRect/>
          </a:stretch>
        </p:blipFill>
        <p:spPr bwMode="auto">
          <a:xfrm>
            <a:off x="5364088" y="548680"/>
            <a:ext cx="3095625" cy="208823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157192"/>
            <a:ext cx="1440160" cy="10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323528" y="2996952"/>
          <a:ext cx="3528392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788024" y="3284984"/>
          <a:ext cx="3200400" cy="196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Šipka doprava se zářezem 10"/>
          <p:cNvSpPr/>
          <p:nvPr/>
        </p:nvSpPr>
        <p:spPr>
          <a:xfrm rot="18534597">
            <a:off x="5228671" y="2654922"/>
            <a:ext cx="1398274" cy="505316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v učebně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699792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novakjan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dmiúhelník 11"/>
          <p:cNvSpPr/>
          <p:nvPr/>
        </p:nvSpPr>
        <p:spPr>
          <a:xfrm>
            <a:off x="2555776" y="5301208"/>
            <a:ext cx="1368152" cy="576064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rgbClr val="FFFF99"/>
                </a:solidFill>
              </a:rPr>
              <a:t>?</a:t>
            </a:r>
            <a:endParaRPr lang="cs-CZ" sz="4800" dirty="0">
              <a:solidFill>
                <a:srgbClr val="FFFF9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16216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32kockaX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72000" y="56612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123456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edmiúhelník 15"/>
          <p:cNvSpPr/>
          <p:nvPr/>
        </p:nvSpPr>
        <p:spPr>
          <a:xfrm>
            <a:off x="4355976" y="5589240"/>
            <a:ext cx="1440160" cy="576064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rgbClr val="FFFF99"/>
                </a:solidFill>
              </a:rPr>
              <a:t>?</a:t>
            </a:r>
            <a:endParaRPr lang="cs-CZ" sz="4800" dirty="0">
              <a:solidFill>
                <a:srgbClr val="FFFF99"/>
              </a:solidFill>
            </a:endParaRPr>
          </a:p>
        </p:txBody>
      </p:sp>
      <p:sp>
        <p:nvSpPr>
          <p:cNvPr id="14" name="Sedmiúhelník 13"/>
          <p:cNvSpPr/>
          <p:nvPr/>
        </p:nvSpPr>
        <p:spPr>
          <a:xfrm>
            <a:off x="6372200" y="5445224"/>
            <a:ext cx="1440160" cy="576064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rgbClr val="FFFF99"/>
                </a:solidFill>
              </a:rPr>
              <a:t>?</a:t>
            </a:r>
            <a:endParaRPr lang="cs-CZ" sz="4800" dirty="0">
              <a:solidFill>
                <a:srgbClr val="FFFF99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267744" y="6237312"/>
            <a:ext cx="47525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Heslo je důležité, musí zůstat vždy tajné!!!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4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600200"/>
            <a:ext cx="8291264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Školní řád ZŠ a MŠ Ústí nad Labem, Nová 1432/5; </a:t>
            </a:r>
            <a:r>
              <a:rPr lang="cs-CZ" sz="1200" dirty="0" smtClean="0">
                <a:hlinkClick r:id="rId2"/>
              </a:rPr>
              <a:t>www.</a:t>
            </a:r>
            <a:r>
              <a:rPr lang="cs-CZ" sz="1200" dirty="0" err="1" smtClean="0">
                <a:hlinkClick r:id="rId2"/>
              </a:rPr>
              <a:t>zsnova.cz</a:t>
            </a:r>
            <a:endParaRPr lang="cs-CZ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 použité v prezentaci jsou dostupné pod licencí Microsoft Office 2010 na Office.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lang="cs-CZ" sz="1200" dirty="0" smtClean="0"/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Obrázky. In: Http://office.</a:t>
            </a:r>
            <a:r>
              <a:rPr lang="cs-CZ" sz="1200" dirty="0" err="1" smtClean="0"/>
              <a:t>microsoft.com</a:t>
            </a:r>
            <a:r>
              <a:rPr lang="cs-CZ" sz="1200" dirty="0" smtClean="0"/>
              <a:t>/ [online]. 2012 [cit. 2012-08-23]. Dostupné z: http://office.</a:t>
            </a:r>
            <a:r>
              <a:rPr lang="cs-CZ" sz="1200" dirty="0" err="1" smtClean="0"/>
              <a:t>microsoft.com</a:t>
            </a:r>
            <a:r>
              <a:rPr lang="cs-CZ" sz="1200" dirty="0" smtClean="0"/>
              <a:t>/</a:t>
            </a:r>
            <a:r>
              <a:rPr lang="cs-CZ" sz="1200" dirty="0" err="1" smtClean="0"/>
              <a:t>cs</a:t>
            </a:r>
            <a:r>
              <a:rPr lang="cs-CZ" sz="1200" dirty="0" smtClean="0"/>
              <a:t>-</a:t>
            </a:r>
            <a:r>
              <a:rPr lang="cs-CZ" sz="1200" dirty="0" err="1" smtClean="0"/>
              <a:t>cz</a:t>
            </a:r>
            <a:r>
              <a:rPr lang="cs-CZ" sz="1200" dirty="0" smtClean="0"/>
              <a:t>/</a:t>
            </a:r>
            <a:r>
              <a:rPr lang="cs-CZ" sz="1200" dirty="0" err="1" smtClean="0"/>
              <a:t>images</a:t>
            </a:r>
            <a:r>
              <a:rPr lang="cs-CZ" sz="1200" dirty="0" smtClean="0"/>
              <a:t>/?CTT=97</a:t>
            </a: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1828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cs-CZ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Pravidla počítačové učebny</a:t>
            </a:r>
            <a:br>
              <a:rPr lang="cs-CZ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Přihlášení se k počítači </a:t>
            </a:r>
            <a:br>
              <a:rPr lang="cs-CZ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cs-CZ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7854696" cy="17526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8313" y="549275"/>
            <a:ext cx="8229600" cy="12525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Název projektu : Objevujeme svět kolem nás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číslo projektu: CZ.1.07/1.4.00/21.2040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395288" y="2674938"/>
            <a:ext cx="7273056" cy="345122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Autor: Mgr. Zdeňka Švecová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Období vytvoření výukového materiálu: srpen 2012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Vzdělávací obor</a:t>
            </a:r>
            <a:r>
              <a:rPr lang="cs-CZ" sz="2400" dirty="0" smtClean="0"/>
              <a:t>: Informatika pro 1. stupeň ZŠ – hardware, software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Anotace: Pravidla </a:t>
            </a:r>
            <a:r>
              <a:rPr lang="cs-CZ" sz="2400" dirty="0" smtClean="0"/>
              <a:t>počítačové učebny, přihlášení se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Očekávaný výstup:  Seznamuje s zásadami učebny informatiky.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971600" y="1268760"/>
            <a:ext cx="6192688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cs-CZ" sz="4400" dirty="0" smtClean="0">
                <a:latin typeface="+mj-lt"/>
              </a:rPr>
              <a:t> Žáci vstupují do učebny na pokyn učitele.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cs-CZ" sz="4400" dirty="0" smtClean="0">
                <a:latin typeface="+mj-lt"/>
              </a:rPr>
              <a:t> Jednotliví žáci pracují na vyhrazeném místě.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cs-CZ" sz="7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548680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cs-CZ" sz="4000" dirty="0" smtClean="0">
                <a:latin typeface="+mj-lt"/>
              </a:rPr>
              <a:t> </a:t>
            </a:r>
            <a:r>
              <a:rPr lang="cs-CZ" sz="4400" dirty="0" smtClean="0">
                <a:latin typeface="+mj-lt"/>
              </a:rPr>
              <a:t>Zapínají zařízení až na pokyn vyučujícího.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cs-CZ" sz="4400" dirty="0" smtClean="0">
                <a:latin typeface="+mj-lt"/>
              </a:rPr>
              <a:t> Při jakémkoli problému informují přítomného učitele. Zjištěné závady okamžitě ohlásí.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196752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arenR" startAt="5"/>
            </a:pPr>
            <a:r>
              <a:rPr lang="cs-CZ" sz="4400" dirty="0" smtClean="0">
                <a:latin typeface="+mj-lt"/>
              </a:rPr>
              <a:t>Žáci nesmí v žádném případě manipulovat se zařízením,  připojovat či odpojovat  elektrické kabely.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 startAt="5"/>
            </a:pPr>
            <a:endParaRPr lang="cs-CZ" sz="4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052736"/>
            <a:ext cx="7272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arenR" startAt="6"/>
            </a:pPr>
            <a:r>
              <a:rPr lang="cs-CZ" sz="4400" dirty="0" smtClean="0">
                <a:solidFill>
                  <a:prstClr val="white"/>
                </a:solidFill>
                <a:latin typeface="Calibri"/>
              </a:rPr>
              <a:t>Je zakázáno používat vlastní  CD, USB disky, přemisťovat počítače a jakákoliv manipulace s vnitřkem počítače.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097593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arenR" startAt="7"/>
            </a:pPr>
            <a:r>
              <a:rPr lang="cs-CZ" sz="4400" dirty="0" smtClean="0">
                <a:latin typeface="+mj-lt"/>
              </a:rPr>
              <a:t>Není dovoleno měnit nastavení, konfiguraci či komponenty počítače.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 startAt="7"/>
            </a:pPr>
            <a:r>
              <a:rPr lang="cs-CZ" sz="4400" dirty="0" smtClean="0">
                <a:latin typeface="+mj-lt"/>
              </a:rPr>
              <a:t>Tisknout smí žáci pouze po předchozím souhlasu učitele.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980728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9"/>
            </a:pPr>
            <a:r>
              <a:rPr lang="cs-CZ" sz="4400" dirty="0" smtClean="0">
                <a:latin typeface="+mj-lt"/>
              </a:rPr>
              <a:t> Žáci šetrně zachází se svěřenými školními potřebami a školním majetkem. Úmyslné poškození bude projednáno s rodiči </a:t>
            </a:r>
          </a:p>
          <a:p>
            <a:pPr marL="342900" indent="-342900">
              <a:lnSpc>
                <a:spcPct val="150000"/>
              </a:lnSpc>
            </a:pPr>
            <a:r>
              <a:rPr lang="cs-CZ" sz="4400" dirty="0" smtClean="0">
                <a:latin typeface="+mj-lt"/>
              </a:rPr>
              <a:t>   a požadována náhrada škody.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05273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10"/>
            </a:pPr>
            <a:r>
              <a:rPr lang="cs-CZ" sz="4400" dirty="0" smtClean="0">
                <a:latin typeface="+mj-lt"/>
              </a:rPr>
              <a:t> Při pohybu po učebně dbají zvýšené opatrnosti, aby nedošlo poškození techniky či zdraví.</a:t>
            </a:r>
            <a:endParaRPr lang="cs-CZ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3 třída</Template>
  <TotalTime>597</TotalTime>
  <Words>403</Words>
  <Application>Microsoft Office PowerPoint</Application>
  <PresentationFormat>Předvádění na obrazovce (4:3)</PresentationFormat>
  <Paragraphs>54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Tok</vt:lpstr>
      <vt:lpstr>Snímek 1</vt:lpstr>
      <vt:lpstr>Pravidla počítačové učebny         Přihlášení se k počítači 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Pravidla počítačové učebny</dc:title>
  <dc:creator>Zdeňka Švecová</dc:creator>
  <cp:lastModifiedBy>Zdeňka</cp:lastModifiedBy>
  <cp:revision>68</cp:revision>
  <dcterms:created xsi:type="dcterms:W3CDTF">2012-08-22T14:35:44Z</dcterms:created>
  <dcterms:modified xsi:type="dcterms:W3CDTF">2013-06-08T19:37:46Z</dcterms:modified>
</cp:coreProperties>
</file>