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11" r:id="rId2"/>
    <p:sldId id="256" r:id="rId3"/>
    <p:sldId id="265" r:id="rId4"/>
    <p:sldId id="261" r:id="rId5"/>
    <p:sldId id="269" r:id="rId6"/>
    <p:sldId id="280" r:id="rId7"/>
    <p:sldId id="281" r:id="rId8"/>
    <p:sldId id="279" r:id="rId9"/>
    <p:sldId id="274" r:id="rId10"/>
    <p:sldId id="270" r:id="rId11"/>
    <p:sldId id="268" r:id="rId12"/>
    <p:sldId id="277" r:id="rId13"/>
    <p:sldId id="283" r:id="rId14"/>
    <p:sldId id="272" r:id="rId15"/>
    <p:sldId id="284" r:id="rId16"/>
    <p:sldId id="285" r:id="rId17"/>
    <p:sldId id="287" r:id="rId18"/>
    <p:sldId id="288" r:id="rId19"/>
    <p:sldId id="291" r:id="rId20"/>
    <p:sldId id="290" r:id="rId21"/>
    <p:sldId id="289" r:id="rId22"/>
    <p:sldId id="292" r:id="rId23"/>
    <p:sldId id="278" r:id="rId24"/>
    <p:sldId id="294" r:id="rId25"/>
    <p:sldId id="286" r:id="rId26"/>
    <p:sldId id="295" r:id="rId27"/>
    <p:sldId id="297" r:id="rId28"/>
    <p:sldId id="273" r:id="rId29"/>
    <p:sldId id="298" r:id="rId30"/>
    <p:sldId id="303" r:id="rId31"/>
    <p:sldId id="305" r:id="rId32"/>
    <p:sldId id="306" r:id="rId33"/>
    <p:sldId id="307" r:id="rId34"/>
    <p:sldId id="308" r:id="rId35"/>
    <p:sldId id="309" r:id="rId36"/>
    <p:sldId id="310" r:id="rId37"/>
    <p:sldId id="262" r:id="rId38"/>
    <p:sldId id="271" r:id="rId39"/>
    <p:sldId id="301" r:id="rId40"/>
    <p:sldId id="282" r:id="rId41"/>
    <p:sldId id="259" r:id="rId42"/>
    <p:sldId id="300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deňka" initials="Z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D18C"/>
    <a:srgbClr val="98DCA3"/>
    <a:srgbClr val="99FFCC"/>
    <a:srgbClr val="FFB7FF"/>
    <a:srgbClr val="FF99FF"/>
    <a:srgbClr val="99FF66"/>
    <a:srgbClr val="3366CC"/>
    <a:srgbClr val="FF9900"/>
    <a:srgbClr val="733303"/>
    <a:srgbClr val="1A740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8ED9C-E993-4349-B847-AB6CCE96223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8614700-B33A-4424-8A90-BCF18745ADC9}">
      <dgm:prSet phldrT="[Text]"/>
      <dgm:spPr>
        <a:solidFill>
          <a:srgbClr val="00B050"/>
        </a:solidFill>
      </dgm:spPr>
      <dgm:t>
        <a:bodyPr/>
        <a:lstStyle/>
        <a:p>
          <a:r>
            <a:rPr lang="cs-CZ" dirty="0" smtClean="0"/>
            <a:t>Obsah:</a:t>
          </a:r>
          <a:endParaRPr lang="cs-CZ" dirty="0"/>
        </a:p>
      </dgm:t>
    </dgm:pt>
    <dgm:pt modelId="{384506CA-30C6-4D6B-BC2D-67BEA84718E4}" type="parTrans" cxnId="{657FFBF3-A3D6-4C02-B85D-185CBADFAFFA}">
      <dgm:prSet/>
      <dgm:spPr/>
      <dgm:t>
        <a:bodyPr/>
        <a:lstStyle/>
        <a:p>
          <a:endParaRPr lang="cs-CZ"/>
        </a:p>
      </dgm:t>
    </dgm:pt>
    <dgm:pt modelId="{216E1213-A079-48A0-8C02-2623ACD5ACDC}" type="sibTrans" cxnId="{657FFBF3-A3D6-4C02-B85D-185CBADFAFFA}">
      <dgm:prSet/>
      <dgm:spPr/>
      <dgm:t>
        <a:bodyPr/>
        <a:lstStyle/>
        <a:p>
          <a:endParaRPr lang="cs-CZ"/>
        </a:p>
      </dgm:t>
    </dgm:pt>
    <dgm:pt modelId="{86DF5642-05A8-4D21-AC4B-244EFC6255D8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cs-CZ" dirty="0" smtClean="0"/>
            <a:t>Počítačová skříň</a:t>
          </a:r>
          <a:endParaRPr lang="cs-CZ" dirty="0"/>
        </a:p>
      </dgm:t>
    </dgm:pt>
    <dgm:pt modelId="{1F291B17-D4A2-4CE9-9CF7-35F8602DFC6E}" type="parTrans" cxnId="{2578AF72-6C11-44E8-AF9C-F73FAF1A716E}">
      <dgm:prSet/>
      <dgm:spPr/>
      <dgm:t>
        <a:bodyPr/>
        <a:lstStyle/>
        <a:p>
          <a:endParaRPr lang="cs-CZ"/>
        </a:p>
      </dgm:t>
    </dgm:pt>
    <dgm:pt modelId="{B046FD43-2985-43A0-B8F1-E96603973E47}" type="sibTrans" cxnId="{2578AF72-6C11-44E8-AF9C-F73FAF1A716E}">
      <dgm:prSet/>
      <dgm:spPr/>
      <dgm:t>
        <a:bodyPr/>
        <a:lstStyle/>
        <a:p>
          <a:endParaRPr lang="cs-CZ"/>
        </a:p>
      </dgm:t>
    </dgm:pt>
    <dgm:pt modelId="{CDA55F6E-BD42-4E88-B542-F7AC4514633B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cs-CZ" dirty="0" smtClean="0"/>
            <a:t>Úkoly </a:t>
          </a:r>
          <a:endParaRPr lang="cs-CZ" dirty="0"/>
        </a:p>
      </dgm:t>
    </dgm:pt>
    <dgm:pt modelId="{DAF88D47-61C9-459A-A125-41B93D2BFB40}" type="parTrans" cxnId="{DA522094-8408-4FBE-97E9-D3F29EA7F4A1}">
      <dgm:prSet/>
      <dgm:spPr/>
      <dgm:t>
        <a:bodyPr/>
        <a:lstStyle/>
        <a:p>
          <a:endParaRPr lang="cs-CZ"/>
        </a:p>
      </dgm:t>
    </dgm:pt>
    <dgm:pt modelId="{6EEB1B61-071D-43EF-A3C6-9B6DDA641C58}" type="sibTrans" cxnId="{DA522094-8408-4FBE-97E9-D3F29EA7F4A1}">
      <dgm:prSet/>
      <dgm:spPr/>
      <dgm:t>
        <a:bodyPr/>
        <a:lstStyle/>
        <a:p>
          <a:endParaRPr lang="cs-CZ"/>
        </a:p>
      </dgm:t>
    </dgm:pt>
    <dgm:pt modelId="{11176A9F-57F9-4EBA-9818-F8357B20BC68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cs-CZ" dirty="0" smtClean="0"/>
            <a:t>Počítačová skříň – tvar</a:t>
          </a:r>
          <a:endParaRPr lang="cs-CZ" dirty="0"/>
        </a:p>
      </dgm:t>
    </dgm:pt>
    <dgm:pt modelId="{B2B0D573-AA5E-4BE3-9449-9556E6184419}" type="parTrans" cxnId="{EC939F46-2CBB-4528-BD7E-D74E3F54C26A}">
      <dgm:prSet/>
      <dgm:spPr/>
    </dgm:pt>
    <dgm:pt modelId="{94BC2F91-6027-40F4-87DC-46C819EFD59C}" type="sibTrans" cxnId="{EC939F46-2CBB-4528-BD7E-D74E3F54C26A}">
      <dgm:prSet/>
      <dgm:spPr/>
    </dgm:pt>
    <dgm:pt modelId="{B1C74F3E-ECFB-45DB-A35C-A1B9BDDAFAF3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cs-CZ" dirty="0" smtClean="0"/>
            <a:t>Počítačová skříň – součásti</a:t>
          </a:r>
          <a:endParaRPr lang="cs-CZ" dirty="0"/>
        </a:p>
      </dgm:t>
    </dgm:pt>
    <dgm:pt modelId="{FDBFFD80-47C1-4965-B868-F514AE4AA881}" type="parTrans" cxnId="{40F1B054-8798-4585-B237-A953007E8531}">
      <dgm:prSet/>
      <dgm:spPr/>
    </dgm:pt>
    <dgm:pt modelId="{11CA203C-FF9F-4155-8859-785802A1554C}" type="sibTrans" cxnId="{40F1B054-8798-4585-B237-A953007E8531}">
      <dgm:prSet/>
      <dgm:spPr/>
    </dgm:pt>
    <dgm:pt modelId="{47841F4B-CDB6-4FF9-8D3E-608590C4FF73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cs-CZ" dirty="0" smtClean="0"/>
            <a:t>Kvíz</a:t>
          </a:r>
          <a:endParaRPr lang="cs-CZ" dirty="0"/>
        </a:p>
      </dgm:t>
    </dgm:pt>
    <dgm:pt modelId="{3274F4CF-E82C-457C-8408-8E21284769A0}" type="parTrans" cxnId="{1A28F025-663C-4C95-95C5-F500EF6CBA47}">
      <dgm:prSet/>
      <dgm:spPr/>
    </dgm:pt>
    <dgm:pt modelId="{C5D1BE63-D4D6-4C56-973F-CF5066E2873B}" type="sibTrans" cxnId="{1A28F025-663C-4C95-95C5-F500EF6CBA47}">
      <dgm:prSet/>
      <dgm:spPr/>
    </dgm:pt>
    <dgm:pt modelId="{70F398CB-F158-426B-A8AD-9DC7204FAA74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cs-CZ" dirty="0" smtClean="0"/>
            <a:t>Videa</a:t>
          </a:r>
          <a:endParaRPr lang="cs-CZ" dirty="0"/>
        </a:p>
      </dgm:t>
    </dgm:pt>
    <dgm:pt modelId="{489DB530-F9DF-4EC3-9942-E52679C506CA}" type="parTrans" cxnId="{B8633B02-4B9B-422D-9487-A069BD2F4AD3}">
      <dgm:prSet/>
      <dgm:spPr/>
    </dgm:pt>
    <dgm:pt modelId="{5DE1A8FE-E007-4335-B405-63C148F42292}" type="sibTrans" cxnId="{B8633B02-4B9B-422D-9487-A069BD2F4AD3}">
      <dgm:prSet/>
      <dgm:spPr/>
    </dgm:pt>
    <dgm:pt modelId="{5C6545B8-913E-4BCC-91FB-9A391C4BD5F9}" type="pres">
      <dgm:prSet presAssocID="{7018ED9C-E993-4349-B847-AB6CCE9622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2AC1E22-B67A-4BCB-AA4F-87C13A2E88B2}" type="pres">
      <dgm:prSet presAssocID="{08614700-B33A-4424-8A90-BCF18745ADC9}" presName="composite" presStyleCnt="0"/>
      <dgm:spPr/>
    </dgm:pt>
    <dgm:pt modelId="{FEB44E2F-867B-47A6-B6E6-D15EF9833604}" type="pres">
      <dgm:prSet presAssocID="{08614700-B33A-4424-8A90-BCF18745ADC9}" presName="parTx" presStyleLbl="alignNode1" presStyleIdx="0" presStyleCnt="1" custLinFactNeighborX="388" custLinFactNeighborY="78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7DB3BF9-6835-4EB8-BB19-76A051A63848}" type="pres">
      <dgm:prSet presAssocID="{08614700-B33A-4424-8A90-BCF18745ADC9}" presName="desTx" presStyleLbl="alignAccFollowNode1" presStyleIdx="0" presStyleCnt="1" custLinFactNeighborY="20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5666A05-931D-4980-877A-C48372F96020}" type="presOf" srcId="{86DF5642-05A8-4D21-AC4B-244EFC6255D8}" destId="{D7DB3BF9-6835-4EB8-BB19-76A051A63848}" srcOrd="0" destOrd="0" presId="urn:microsoft.com/office/officeart/2005/8/layout/hList1"/>
    <dgm:cxn modelId="{40F1B054-8798-4585-B237-A953007E8531}" srcId="{08614700-B33A-4424-8A90-BCF18745ADC9}" destId="{B1C74F3E-ECFB-45DB-A35C-A1B9BDDAFAF3}" srcOrd="2" destOrd="0" parTransId="{FDBFFD80-47C1-4965-B868-F514AE4AA881}" sibTransId="{11CA203C-FF9F-4155-8859-785802A1554C}"/>
    <dgm:cxn modelId="{31179713-CAFC-4208-93C3-BB7005E73158}" type="presOf" srcId="{CDA55F6E-BD42-4E88-B542-F7AC4514633B}" destId="{D7DB3BF9-6835-4EB8-BB19-76A051A63848}" srcOrd="0" destOrd="5" presId="urn:microsoft.com/office/officeart/2005/8/layout/hList1"/>
    <dgm:cxn modelId="{1A28F025-663C-4C95-95C5-F500EF6CBA47}" srcId="{08614700-B33A-4424-8A90-BCF18745ADC9}" destId="{47841F4B-CDB6-4FF9-8D3E-608590C4FF73}" srcOrd="3" destOrd="0" parTransId="{3274F4CF-E82C-457C-8408-8E21284769A0}" sibTransId="{C5D1BE63-D4D6-4C56-973F-CF5066E2873B}"/>
    <dgm:cxn modelId="{2E5CDD4B-5A4E-4C4F-97CF-D1B22BB2083D}" type="presOf" srcId="{47841F4B-CDB6-4FF9-8D3E-608590C4FF73}" destId="{D7DB3BF9-6835-4EB8-BB19-76A051A63848}" srcOrd="0" destOrd="3" presId="urn:microsoft.com/office/officeart/2005/8/layout/hList1"/>
    <dgm:cxn modelId="{2578AF72-6C11-44E8-AF9C-F73FAF1A716E}" srcId="{08614700-B33A-4424-8A90-BCF18745ADC9}" destId="{86DF5642-05A8-4D21-AC4B-244EFC6255D8}" srcOrd="0" destOrd="0" parTransId="{1F291B17-D4A2-4CE9-9CF7-35F8602DFC6E}" sibTransId="{B046FD43-2985-43A0-B8F1-E96603973E47}"/>
    <dgm:cxn modelId="{A75DC951-1073-42DC-A822-D8E69F4F221E}" type="presOf" srcId="{70F398CB-F158-426B-A8AD-9DC7204FAA74}" destId="{D7DB3BF9-6835-4EB8-BB19-76A051A63848}" srcOrd="0" destOrd="4" presId="urn:microsoft.com/office/officeart/2005/8/layout/hList1"/>
    <dgm:cxn modelId="{CDF2BA54-8C97-48BA-A114-C5EB5F60E4E1}" type="presOf" srcId="{7018ED9C-E993-4349-B847-AB6CCE962237}" destId="{5C6545B8-913E-4BCC-91FB-9A391C4BD5F9}" srcOrd="0" destOrd="0" presId="urn:microsoft.com/office/officeart/2005/8/layout/hList1"/>
    <dgm:cxn modelId="{9412C415-1A02-4D8F-AE74-66BF9BBCE620}" type="presOf" srcId="{B1C74F3E-ECFB-45DB-A35C-A1B9BDDAFAF3}" destId="{D7DB3BF9-6835-4EB8-BB19-76A051A63848}" srcOrd="0" destOrd="2" presId="urn:microsoft.com/office/officeart/2005/8/layout/hList1"/>
    <dgm:cxn modelId="{EC939F46-2CBB-4528-BD7E-D74E3F54C26A}" srcId="{08614700-B33A-4424-8A90-BCF18745ADC9}" destId="{11176A9F-57F9-4EBA-9818-F8357B20BC68}" srcOrd="1" destOrd="0" parTransId="{B2B0D573-AA5E-4BE3-9449-9556E6184419}" sibTransId="{94BC2F91-6027-40F4-87DC-46C819EFD59C}"/>
    <dgm:cxn modelId="{B8633B02-4B9B-422D-9487-A069BD2F4AD3}" srcId="{08614700-B33A-4424-8A90-BCF18745ADC9}" destId="{70F398CB-F158-426B-A8AD-9DC7204FAA74}" srcOrd="4" destOrd="0" parTransId="{489DB530-F9DF-4EC3-9942-E52679C506CA}" sibTransId="{5DE1A8FE-E007-4335-B405-63C148F42292}"/>
    <dgm:cxn modelId="{657FFBF3-A3D6-4C02-B85D-185CBADFAFFA}" srcId="{7018ED9C-E993-4349-B847-AB6CCE962237}" destId="{08614700-B33A-4424-8A90-BCF18745ADC9}" srcOrd="0" destOrd="0" parTransId="{384506CA-30C6-4D6B-BC2D-67BEA84718E4}" sibTransId="{216E1213-A079-48A0-8C02-2623ACD5ACDC}"/>
    <dgm:cxn modelId="{F9CC2861-A12A-456C-A79A-E55E83CF28A5}" type="presOf" srcId="{08614700-B33A-4424-8A90-BCF18745ADC9}" destId="{FEB44E2F-867B-47A6-B6E6-D15EF9833604}" srcOrd="0" destOrd="0" presId="urn:microsoft.com/office/officeart/2005/8/layout/hList1"/>
    <dgm:cxn modelId="{DA522094-8408-4FBE-97E9-D3F29EA7F4A1}" srcId="{08614700-B33A-4424-8A90-BCF18745ADC9}" destId="{CDA55F6E-BD42-4E88-B542-F7AC4514633B}" srcOrd="5" destOrd="0" parTransId="{DAF88D47-61C9-459A-A125-41B93D2BFB40}" sibTransId="{6EEB1B61-071D-43EF-A3C6-9B6DDA641C58}"/>
    <dgm:cxn modelId="{94BA9F52-2BF6-429C-9BC3-BB79F7CA1EDF}" type="presOf" srcId="{11176A9F-57F9-4EBA-9818-F8357B20BC68}" destId="{D7DB3BF9-6835-4EB8-BB19-76A051A63848}" srcOrd="0" destOrd="1" presId="urn:microsoft.com/office/officeart/2005/8/layout/hList1"/>
    <dgm:cxn modelId="{6EB057B5-B22A-41AC-BEDE-00C3903D8705}" type="presParOf" srcId="{5C6545B8-913E-4BCC-91FB-9A391C4BD5F9}" destId="{C2AC1E22-B67A-4BCB-AA4F-87C13A2E88B2}" srcOrd="0" destOrd="0" presId="urn:microsoft.com/office/officeart/2005/8/layout/hList1"/>
    <dgm:cxn modelId="{355D56E8-B58E-40F7-AAE0-AA90AA23EB6D}" type="presParOf" srcId="{C2AC1E22-B67A-4BCB-AA4F-87C13A2E88B2}" destId="{FEB44E2F-867B-47A6-B6E6-D15EF9833604}" srcOrd="0" destOrd="0" presId="urn:microsoft.com/office/officeart/2005/8/layout/hList1"/>
    <dgm:cxn modelId="{4C03BCC6-F7F5-4E44-82A7-7DB1F9394122}" type="presParOf" srcId="{C2AC1E22-B67A-4BCB-AA4F-87C13A2E88B2}" destId="{D7DB3BF9-6835-4EB8-BB19-76A051A6384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A608EF-CB71-4B29-BFDC-3F7DB96FB01A}" type="doc">
      <dgm:prSet loTypeId="urn:microsoft.com/office/officeart/2005/8/layout/vList4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cs-CZ"/>
        </a:p>
      </dgm:t>
    </dgm:pt>
    <dgm:pt modelId="{EDC6DC94-9098-48D1-B240-992AA1EB43D5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cs-CZ" sz="3200" b="0" i="0" baseline="0" dirty="0" smtClean="0">
              <a:latin typeface="Arial Narrow" pitchFamily="34" charset="0"/>
              <a:cs typeface="Arial" pitchFamily="34" charset="0"/>
            </a:rPr>
            <a:t>Jak se řekne anglicky pevný disk?</a:t>
          </a:r>
          <a:endParaRPr lang="cs-CZ" sz="3200" dirty="0">
            <a:latin typeface="Arial Narrow" pitchFamily="34" charset="0"/>
            <a:cs typeface="Arial" pitchFamily="34" charset="0"/>
          </a:endParaRPr>
        </a:p>
      </dgm:t>
    </dgm:pt>
    <dgm:pt modelId="{EAF99152-34A6-49A2-8C95-5395C07F4620}" type="parTrans" cxnId="{2290E14D-8356-4296-A7AF-3EC6BDB40ED0}">
      <dgm:prSet/>
      <dgm:spPr/>
      <dgm:t>
        <a:bodyPr/>
        <a:lstStyle/>
        <a:p>
          <a:endParaRPr lang="cs-CZ" sz="2400"/>
        </a:p>
      </dgm:t>
    </dgm:pt>
    <dgm:pt modelId="{FFD9631D-CDE8-4F17-A062-C82A2DDE0F9A}" type="sibTrans" cxnId="{2290E14D-8356-4296-A7AF-3EC6BDB40ED0}">
      <dgm:prSet/>
      <dgm:spPr/>
      <dgm:t>
        <a:bodyPr/>
        <a:lstStyle/>
        <a:p>
          <a:endParaRPr lang="cs-CZ" sz="2400"/>
        </a:p>
      </dgm:t>
    </dgm:pt>
    <dgm:pt modelId="{870E0843-C5E5-48DF-9EA3-15339D85B5E9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cs-CZ" sz="3200" b="0" i="0" baseline="0" dirty="0" smtClean="0">
              <a:latin typeface="Arial Narrow" pitchFamily="34" charset="0"/>
            </a:rPr>
            <a:t>Které součásti počítače pracují              při prohlížení internetu.</a:t>
          </a:r>
          <a:endParaRPr lang="cs-CZ" sz="3200" dirty="0">
            <a:latin typeface="Arial Narrow" pitchFamily="34" charset="0"/>
          </a:endParaRPr>
        </a:p>
      </dgm:t>
    </dgm:pt>
    <dgm:pt modelId="{CC0048C2-92AA-4C81-A6C9-8EF2601AC479}" type="parTrans" cxnId="{5229FE13-4ACB-4602-900B-599C272AA0EC}">
      <dgm:prSet/>
      <dgm:spPr/>
      <dgm:t>
        <a:bodyPr/>
        <a:lstStyle/>
        <a:p>
          <a:endParaRPr lang="cs-CZ" sz="2400"/>
        </a:p>
      </dgm:t>
    </dgm:pt>
    <dgm:pt modelId="{08858F79-AC04-418E-98E8-AB4FBBBDFBF5}" type="sibTrans" cxnId="{5229FE13-4ACB-4602-900B-599C272AA0EC}">
      <dgm:prSet/>
      <dgm:spPr/>
      <dgm:t>
        <a:bodyPr/>
        <a:lstStyle/>
        <a:p>
          <a:endParaRPr lang="cs-CZ" sz="2400"/>
        </a:p>
      </dgm:t>
    </dgm:pt>
    <dgm:pt modelId="{24E30A99-9545-4AAA-AEC3-6865CDC8A5B5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cs-CZ" sz="3200" dirty="0" smtClean="0">
              <a:latin typeface="Arial Narrow" pitchFamily="34" charset="0"/>
              <a:cs typeface="Arial" pitchFamily="34" charset="0"/>
            </a:rPr>
            <a:t>Jaký je rozdíl mezi pevným diskem a operační pamětí?</a:t>
          </a:r>
          <a:endParaRPr lang="cs-CZ" sz="3200" dirty="0">
            <a:latin typeface="Arial Narrow" pitchFamily="34" charset="0"/>
            <a:cs typeface="Arial" pitchFamily="34" charset="0"/>
          </a:endParaRPr>
        </a:p>
      </dgm:t>
    </dgm:pt>
    <dgm:pt modelId="{7BB71DAE-2B63-47D3-B237-A7CDA43978E2}" type="parTrans" cxnId="{986F6D22-F2D7-407F-A402-E29D95CECDB9}">
      <dgm:prSet/>
      <dgm:spPr/>
      <dgm:t>
        <a:bodyPr/>
        <a:lstStyle/>
        <a:p>
          <a:endParaRPr lang="cs-CZ" sz="2400"/>
        </a:p>
      </dgm:t>
    </dgm:pt>
    <dgm:pt modelId="{E31E6FF3-636C-4E2C-8A1D-A754D9A15352}" type="sibTrans" cxnId="{986F6D22-F2D7-407F-A402-E29D95CECDB9}">
      <dgm:prSet/>
      <dgm:spPr/>
      <dgm:t>
        <a:bodyPr/>
        <a:lstStyle/>
        <a:p>
          <a:endParaRPr lang="cs-CZ" sz="2400"/>
        </a:p>
      </dgm:t>
    </dgm:pt>
    <dgm:pt modelId="{463A947B-A12E-43C1-B9C1-48778461803A}">
      <dgm:prSet custT="1"/>
      <dgm:spPr>
        <a:solidFill>
          <a:srgbClr val="00B050"/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200" b="0" i="0" baseline="0" dirty="0" smtClean="0">
              <a:latin typeface="Arial Narrow" pitchFamily="34" charset="0"/>
              <a:cs typeface="Arial" pitchFamily="34" charset="0"/>
            </a:rPr>
            <a:t>Najděte ve vyhledávači fotografie úprav počítačových skříní – </a:t>
          </a:r>
          <a:r>
            <a:rPr lang="cs-CZ" sz="3200" b="0" i="0" baseline="0" dirty="0" err="1" smtClean="0">
              <a:latin typeface="Arial Narrow" pitchFamily="34" charset="0"/>
              <a:cs typeface="Arial" pitchFamily="34" charset="0"/>
            </a:rPr>
            <a:t>casemodding</a:t>
          </a:r>
          <a:r>
            <a:rPr lang="cs-CZ" sz="3200" b="0" i="0" baseline="0" dirty="0" smtClean="0">
              <a:latin typeface="Arial Narrow" pitchFamily="34" charset="0"/>
              <a:cs typeface="Arial" pitchFamily="34" charset="0"/>
            </a:rPr>
            <a:t>.</a:t>
          </a:r>
          <a:endParaRPr lang="cs-CZ" sz="3200" dirty="0">
            <a:latin typeface="Arial Narrow" pitchFamily="34" charset="0"/>
            <a:cs typeface="Arial" pitchFamily="34" charset="0"/>
          </a:endParaRPr>
        </a:p>
      </dgm:t>
    </dgm:pt>
    <dgm:pt modelId="{59E417B1-9DA6-4D86-935C-22DFCD6A2422}" type="parTrans" cxnId="{384AEE4E-8249-47F5-BEFA-9F6CCE1E143D}">
      <dgm:prSet/>
      <dgm:spPr/>
      <dgm:t>
        <a:bodyPr/>
        <a:lstStyle/>
        <a:p>
          <a:endParaRPr lang="cs-CZ" sz="2400"/>
        </a:p>
      </dgm:t>
    </dgm:pt>
    <dgm:pt modelId="{5D26BE50-1ED2-4D81-AA98-CEDF09300285}" type="sibTrans" cxnId="{384AEE4E-8249-47F5-BEFA-9F6CCE1E143D}">
      <dgm:prSet/>
      <dgm:spPr/>
      <dgm:t>
        <a:bodyPr/>
        <a:lstStyle/>
        <a:p>
          <a:endParaRPr lang="cs-CZ" sz="2400"/>
        </a:p>
      </dgm:t>
    </dgm:pt>
    <dgm:pt modelId="{12102D05-F513-4C56-A2E0-F6BF7E6338A3}" type="pres">
      <dgm:prSet presAssocID="{92A608EF-CB71-4B29-BFDC-3F7DB96FB01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81B9BCC-0634-443B-8656-5000DE2382F8}" type="pres">
      <dgm:prSet presAssocID="{EDC6DC94-9098-48D1-B240-992AA1EB43D5}" presName="comp" presStyleCnt="0"/>
      <dgm:spPr/>
    </dgm:pt>
    <dgm:pt modelId="{51C7BD1E-E971-4538-9652-6A82D5D1782F}" type="pres">
      <dgm:prSet presAssocID="{EDC6DC94-9098-48D1-B240-992AA1EB43D5}" presName="box" presStyleLbl="node1" presStyleIdx="0" presStyleCnt="4"/>
      <dgm:spPr/>
      <dgm:t>
        <a:bodyPr/>
        <a:lstStyle/>
        <a:p>
          <a:endParaRPr lang="cs-CZ"/>
        </a:p>
      </dgm:t>
    </dgm:pt>
    <dgm:pt modelId="{1CABFF0F-07F3-4109-BA2C-9B7E5881FE09}" type="pres">
      <dgm:prSet presAssocID="{EDC6DC94-9098-48D1-B240-992AA1EB43D5}" presName="img" presStyleLbl="fgImgPlace1" presStyleIdx="0" presStyleCnt="4" custScaleX="97532"/>
      <dgm:spPr>
        <a:blipFill dpi="0" rotWithShape="0">
          <a:blip xmlns:r="http://schemas.openxmlformats.org/officeDocument/2006/relationships" r:embed="rId1"/>
          <a:srcRect/>
          <a:stretch>
            <a:fillRect l="19000" r="18000"/>
          </a:stretch>
        </a:blipFill>
      </dgm:spPr>
      <dgm:t>
        <a:bodyPr/>
        <a:lstStyle/>
        <a:p>
          <a:endParaRPr lang="cs-CZ"/>
        </a:p>
      </dgm:t>
    </dgm:pt>
    <dgm:pt modelId="{007867E5-B318-4CB2-8FAD-9DC3A12CD86D}" type="pres">
      <dgm:prSet presAssocID="{EDC6DC94-9098-48D1-B240-992AA1EB43D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F75205-F5EB-46BD-BE0E-E8E2D6141BA0}" type="pres">
      <dgm:prSet presAssocID="{FFD9631D-CDE8-4F17-A062-C82A2DDE0F9A}" presName="spacer" presStyleCnt="0"/>
      <dgm:spPr/>
    </dgm:pt>
    <dgm:pt modelId="{0809027E-05BA-4231-8267-B2141C54E987}" type="pres">
      <dgm:prSet presAssocID="{870E0843-C5E5-48DF-9EA3-15339D85B5E9}" presName="comp" presStyleCnt="0"/>
      <dgm:spPr/>
    </dgm:pt>
    <dgm:pt modelId="{AB089765-3A1F-4E73-820D-92783CD37155}" type="pres">
      <dgm:prSet presAssocID="{870E0843-C5E5-48DF-9EA3-15339D85B5E9}" presName="box" presStyleLbl="node1" presStyleIdx="1" presStyleCnt="4"/>
      <dgm:spPr/>
      <dgm:t>
        <a:bodyPr/>
        <a:lstStyle/>
        <a:p>
          <a:endParaRPr lang="cs-CZ"/>
        </a:p>
      </dgm:t>
    </dgm:pt>
    <dgm:pt modelId="{E847A08D-9DE6-4622-9668-CB27AC48E3E4}" type="pres">
      <dgm:prSet presAssocID="{870E0843-C5E5-48DF-9EA3-15339D85B5E9}" presName="img" presStyleLbl="fgImgPlace1" presStyleIdx="1" presStyleCnt="4"/>
      <dgm:spPr>
        <a:blipFill dpi="0" rotWithShape="0">
          <a:blip xmlns:r="http://schemas.openxmlformats.org/officeDocument/2006/relationships" r:embed="rId1"/>
          <a:srcRect/>
          <a:stretch>
            <a:fillRect l="19000" r="18000"/>
          </a:stretch>
        </a:blipFill>
      </dgm:spPr>
      <dgm:t>
        <a:bodyPr/>
        <a:lstStyle/>
        <a:p>
          <a:endParaRPr lang="cs-CZ"/>
        </a:p>
      </dgm:t>
    </dgm:pt>
    <dgm:pt modelId="{D44C3941-D453-423B-B7F4-D877B195EE29}" type="pres">
      <dgm:prSet presAssocID="{870E0843-C5E5-48DF-9EA3-15339D85B5E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6DDDC20-A1D3-41DC-957E-AEC15FFA5872}" type="pres">
      <dgm:prSet presAssocID="{08858F79-AC04-418E-98E8-AB4FBBBDFBF5}" presName="spacer" presStyleCnt="0"/>
      <dgm:spPr/>
    </dgm:pt>
    <dgm:pt modelId="{0B947281-D073-4E13-BDE8-E5CC9708C80C}" type="pres">
      <dgm:prSet presAssocID="{24E30A99-9545-4AAA-AEC3-6865CDC8A5B5}" presName="comp" presStyleCnt="0"/>
      <dgm:spPr/>
    </dgm:pt>
    <dgm:pt modelId="{715984CB-1EFE-4A59-8EDD-45F0892E9360}" type="pres">
      <dgm:prSet presAssocID="{24E30A99-9545-4AAA-AEC3-6865CDC8A5B5}" presName="box" presStyleLbl="node1" presStyleIdx="2" presStyleCnt="4"/>
      <dgm:spPr/>
      <dgm:t>
        <a:bodyPr/>
        <a:lstStyle/>
        <a:p>
          <a:endParaRPr lang="cs-CZ"/>
        </a:p>
      </dgm:t>
    </dgm:pt>
    <dgm:pt modelId="{05104BE0-0D4B-4271-B918-CBCAB86387D0}" type="pres">
      <dgm:prSet presAssocID="{24E30A99-9545-4AAA-AEC3-6865CDC8A5B5}" presName="img" presStyleLbl="fgImgPlace1" presStyleIdx="2" presStyleCnt="4"/>
      <dgm:spPr>
        <a:blipFill dpi="0" rotWithShape="0">
          <a:blip xmlns:r="http://schemas.openxmlformats.org/officeDocument/2006/relationships" r:embed="rId1"/>
          <a:srcRect/>
          <a:stretch>
            <a:fillRect l="19000" r="18000"/>
          </a:stretch>
        </a:blipFill>
      </dgm:spPr>
      <dgm:t>
        <a:bodyPr/>
        <a:lstStyle/>
        <a:p>
          <a:endParaRPr lang="cs-CZ"/>
        </a:p>
      </dgm:t>
    </dgm:pt>
    <dgm:pt modelId="{C0BFB788-AF05-4046-84D7-42CA2CCA61F6}" type="pres">
      <dgm:prSet presAssocID="{24E30A99-9545-4AAA-AEC3-6865CDC8A5B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9CF0BC-059B-4968-B485-B8C2F48B1C3B}" type="pres">
      <dgm:prSet presAssocID="{E31E6FF3-636C-4E2C-8A1D-A754D9A15352}" presName="spacer" presStyleCnt="0"/>
      <dgm:spPr/>
    </dgm:pt>
    <dgm:pt modelId="{B76D7336-0C88-4BD4-BC95-51077F7FF069}" type="pres">
      <dgm:prSet presAssocID="{463A947B-A12E-43C1-B9C1-48778461803A}" presName="comp" presStyleCnt="0"/>
      <dgm:spPr/>
    </dgm:pt>
    <dgm:pt modelId="{1841EFD9-4172-4116-A255-63D91AA0DF8C}" type="pres">
      <dgm:prSet presAssocID="{463A947B-A12E-43C1-B9C1-48778461803A}" presName="box" presStyleLbl="node1" presStyleIdx="3" presStyleCnt="4"/>
      <dgm:spPr/>
      <dgm:t>
        <a:bodyPr/>
        <a:lstStyle/>
        <a:p>
          <a:endParaRPr lang="cs-CZ"/>
        </a:p>
      </dgm:t>
    </dgm:pt>
    <dgm:pt modelId="{D19EEBAF-BAE0-4C7D-A9D4-09ADAEFFAE8A}" type="pres">
      <dgm:prSet presAssocID="{463A947B-A12E-43C1-B9C1-48778461803A}" presName="img" presStyleLbl="fgImgPlace1" presStyleIdx="3" presStyleCnt="4"/>
      <dgm:spPr>
        <a:blipFill dpi="0" rotWithShape="0">
          <a:blip xmlns:r="http://schemas.openxmlformats.org/officeDocument/2006/relationships" r:embed="rId1"/>
          <a:srcRect/>
          <a:stretch>
            <a:fillRect l="26000" t="2000" r="26000"/>
          </a:stretch>
        </a:blipFill>
      </dgm:spPr>
      <dgm:t>
        <a:bodyPr/>
        <a:lstStyle/>
        <a:p>
          <a:endParaRPr lang="cs-CZ"/>
        </a:p>
      </dgm:t>
    </dgm:pt>
    <dgm:pt modelId="{C5E80511-E2C8-4151-B138-2C749035A13E}" type="pres">
      <dgm:prSet presAssocID="{463A947B-A12E-43C1-B9C1-48778461803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B487075-4804-457A-B578-5DA3DA3EB28E}" type="presOf" srcId="{463A947B-A12E-43C1-B9C1-48778461803A}" destId="{1841EFD9-4172-4116-A255-63D91AA0DF8C}" srcOrd="0" destOrd="0" presId="urn:microsoft.com/office/officeart/2005/8/layout/vList4"/>
    <dgm:cxn modelId="{58D79E79-6FBA-467C-9226-66A1AAEE1F75}" type="presOf" srcId="{870E0843-C5E5-48DF-9EA3-15339D85B5E9}" destId="{D44C3941-D453-423B-B7F4-D877B195EE29}" srcOrd="1" destOrd="0" presId="urn:microsoft.com/office/officeart/2005/8/layout/vList4"/>
    <dgm:cxn modelId="{2290E14D-8356-4296-A7AF-3EC6BDB40ED0}" srcId="{92A608EF-CB71-4B29-BFDC-3F7DB96FB01A}" destId="{EDC6DC94-9098-48D1-B240-992AA1EB43D5}" srcOrd="0" destOrd="0" parTransId="{EAF99152-34A6-49A2-8C95-5395C07F4620}" sibTransId="{FFD9631D-CDE8-4F17-A062-C82A2DDE0F9A}"/>
    <dgm:cxn modelId="{D15C318A-93B0-4C80-AAD8-2416D397E3C5}" type="presOf" srcId="{870E0843-C5E5-48DF-9EA3-15339D85B5E9}" destId="{AB089765-3A1F-4E73-820D-92783CD37155}" srcOrd="0" destOrd="0" presId="urn:microsoft.com/office/officeart/2005/8/layout/vList4"/>
    <dgm:cxn modelId="{384AEE4E-8249-47F5-BEFA-9F6CCE1E143D}" srcId="{92A608EF-CB71-4B29-BFDC-3F7DB96FB01A}" destId="{463A947B-A12E-43C1-B9C1-48778461803A}" srcOrd="3" destOrd="0" parTransId="{59E417B1-9DA6-4D86-935C-22DFCD6A2422}" sibTransId="{5D26BE50-1ED2-4D81-AA98-CEDF09300285}"/>
    <dgm:cxn modelId="{5229FE13-4ACB-4602-900B-599C272AA0EC}" srcId="{92A608EF-CB71-4B29-BFDC-3F7DB96FB01A}" destId="{870E0843-C5E5-48DF-9EA3-15339D85B5E9}" srcOrd="1" destOrd="0" parTransId="{CC0048C2-92AA-4C81-A6C9-8EF2601AC479}" sibTransId="{08858F79-AC04-418E-98E8-AB4FBBBDFBF5}"/>
    <dgm:cxn modelId="{074A21AA-4E59-4E55-966B-D8F5C6AFFA3D}" type="presOf" srcId="{463A947B-A12E-43C1-B9C1-48778461803A}" destId="{C5E80511-E2C8-4151-B138-2C749035A13E}" srcOrd="1" destOrd="0" presId="urn:microsoft.com/office/officeart/2005/8/layout/vList4"/>
    <dgm:cxn modelId="{E9DABA8E-82DC-440E-BC0C-902DD64B57D5}" type="presOf" srcId="{24E30A99-9545-4AAA-AEC3-6865CDC8A5B5}" destId="{715984CB-1EFE-4A59-8EDD-45F0892E9360}" srcOrd="0" destOrd="0" presId="urn:microsoft.com/office/officeart/2005/8/layout/vList4"/>
    <dgm:cxn modelId="{986F6D22-F2D7-407F-A402-E29D95CECDB9}" srcId="{92A608EF-CB71-4B29-BFDC-3F7DB96FB01A}" destId="{24E30A99-9545-4AAA-AEC3-6865CDC8A5B5}" srcOrd="2" destOrd="0" parTransId="{7BB71DAE-2B63-47D3-B237-A7CDA43978E2}" sibTransId="{E31E6FF3-636C-4E2C-8A1D-A754D9A15352}"/>
    <dgm:cxn modelId="{EA92BCB1-0EE0-4067-9DE3-CA22D982942B}" type="presOf" srcId="{24E30A99-9545-4AAA-AEC3-6865CDC8A5B5}" destId="{C0BFB788-AF05-4046-84D7-42CA2CCA61F6}" srcOrd="1" destOrd="0" presId="urn:microsoft.com/office/officeart/2005/8/layout/vList4"/>
    <dgm:cxn modelId="{78D9F855-CFB5-4DF3-88E6-9CCB68798138}" type="presOf" srcId="{EDC6DC94-9098-48D1-B240-992AA1EB43D5}" destId="{007867E5-B318-4CB2-8FAD-9DC3A12CD86D}" srcOrd="1" destOrd="0" presId="urn:microsoft.com/office/officeart/2005/8/layout/vList4"/>
    <dgm:cxn modelId="{60FBA522-2CC5-47A3-B59A-E71B36B20BA1}" type="presOf" srcId="{EDC6DC94-9098-48D1-B240-992AA1EB43D5}" destId="{51C7BD1E-E971-4538-9652-6A82D5D1782F}" srcOrd="0" destOrd="0" presId="urn:microsoft.com/office/officeart/2005/8/layout/vList4"/>
    <dgm:cxn modelId="{BBCCC652-F489-4DFB-822D-23A3A1395FFF}" type="presOf" srcId="{92A608EF-CB71-4B29-BFDC-3F7DB96FB01A}" destId="{12102D05-F513-4C56-A2E0-F6BF7E6338A3}" srcOrd="0" destOrd="0" presId="urn:microsoft.com/office/officeart/2005/8/layout/vList4"/>
    <dgm:cxn modelId="{DFC7B2F6-6FCC-414C-905E-E499E439D4F0}" type="presParOf" srcId="{12102D05-F513-4C56-A2E0-F6BF7E6338A3}" destId="{D81B9BCC-0634-443B-8656-5000DE2382F8}" srcOrd="0" destOrd="0" presId="urn:microsoft.com/office/officeart/2005/8/layout/vList4"/>
    <dgm:cxn modelId="{F2C61550-E6EE-4DD3-9F80-894684E17F39}" type="presParOf" srcId="{D81B9BCC-0634-443B-8656-5000DE2382F8}" destId="{51C7BD1E-E971-4538-9652-6A82D5D1782F}" srcOrd="0" destOrd="0" presId="urn:microsoft.com/office/officeart/2005/8/layout/vList4"/>
    <dgm:cxn modelId="{EC573327-4357-4C0C-AFA3-7727DB7B0456}" type="presParOf" srcId="{D81B9BCC-0634-443B-8656-5000DE2382F8}" destId="{1CABFF0F-07F3-4109-BA2C-9B7E5881FE09}" srcOrd="1" destOrd="0" presId="urn:microsoft.com/office/officeart/2005/8/layout/vList4"/>
    <dgm:cxn modelId="{C72DA4C3-D879-4B29-977E-DCE55D7CD586}" type="presParOf" srcId="{D81B9BCC-0634-443B-8656-5000DE2382F8}" destId="{007867E5-B318-4CB2-8FAD-9DC3A12CD86D}" srcOrd="2" destOrd="0" presId="urn:microsoft.com/office/officeart/2005/8/layout/vList4"/>
    <dgm:cxn modelId="{E4531EB2-1304-44FB-915F-F1C756F10F39}" type="presParOf" srcId="{12102D05-F513-4C56-A2E0-F6BF7E6338A3}" destId="{A4F75205-F5EB-46BD-BE0E-E8E2D6141BA0}" srcOrd="1" destOrd="0" presId="urn:microsoft.com/office/officeart/2005/8/layout/vList4"/>
    <dgm:cxn modelId="{DC733E4C-AE05-46D4-9540-825EFB2C0387}" type="presParOf" srcId="{12102D05-F513-4C56-A2E0-F6BF7E6338A3}" destId="{0809027E-05BA-4231-8267-B2141C54E987}" srcOrd="2" destOrd="0" presId="urn:microsoft.com/office/officeart/2005/8/layout/vList4"/>
    <dgm:cxn modelId="{35DDC93A-D6F1-4062-81B6-00EA71B84996}" type="presParOf" srcId="{0809027E-05BA-4231-8267-B2141C54E987}" destId="{AB089765-3A1F-4E73-820D-92783CD37155}" srcOrd="0" destOrd="0" presId="urn:microsoft.com/office/officeart/2005/8/layout/vList4"/>
    <dgm:cxn modelId="{CB69DA87-47FE-4961-9BD2-04AC757C4DEF}" type="presParOf" srcId="{0809027E-05BA-4231-8267-B2141C54E987}" destId="{E847A08D-9DE6-4622-9668-CB27AC48E3E4}" srcOrd="1" destOrd="0" presId="urn:microsoft.com/office/officeart/2005/8/layout/vList4"/>
    <dgm:cxn modelId="{A14CAC7B-D37F-486A-B1CD-E26EE4D07140}" type="presParOf" srcId="{0809027E-05BA-4231-8267-B2141C54E987}" destId="{D44C3941-D453-423B-B7F4-D877B195EE29}" srcOrd="2" destOrd="0" presId="urn:microsoft.com/office/officeart/2005/8/layout/vList4"/>
    <dgm:cxn modelId="{665DC785-6193-4A00-9F3C-B36D3CBDF961}" type="presParOf" srcId="{12102D05-F513-4C56-A2E0-F6BF7E6338A3}" destId="{66DDDC20-A1D3-41DC-957E-AEC15FFA5872}" srcOrd="3" destOrd="0" presId="urn:microsoft.com/office/officeart/2005/8/layout/vList4"/>
    <dgm:cxn modelId="{CDA27173-FFDB-485F-A88E-A9D286F1E0C8}" type="presParOf" srcId="{12102D05-F513-4C56-A2E0-F6BF7E6338A3}" destId="{0B947281-D073-4E13-BDE8-E5CC9708C80C}" srcOrd="4" destOrd="0" presId="urn:microsoft.com/office/officeart/2005/8/layout/vList4"/>
    <dgm:cxn modelId="{9776AE47-17DD-4E4B-84D8-EDFE6C801950}" type="presParOf" srcId="{0B947281-D073-4E13-BDE8-E5CC9708C80C}" destId="{715984CB-1EFE-4A59-8EDD-45F0892E9360}" srcOrd="0" destOrd="0" presId="urn:microsoft.com/office/officeart/2005/8/layout/vList4"/>
    <dgm:cxn modelId="{55819FA1-6611-4A41-B8CB-63E873E2349D}" type="presParOf" srcId="{0B947281-D073-4E13-BDE8-E5CC9708C80C}" destId="{05104BE0-0D4B-4271-B918-CBCAB86387D0}" srcOrd="1" destOrd="0" presId="urn:microsoft.com/office/officeart/2005/8/layout/vList4"/>
    <dgm:cxn modelId="{D76C0C20-C656-486D-A580-B5158EBEA61E}" type="presParOf" srcId="{0B947281-D073-4E13-BDE8-E5CC9708C80C}" destId="{C0BFB788-AF05-4046-84D7-42CA2CCA61F6}" srcOrd="2" destOrd="0" presId="urn:microsoft.com/office/officeart/2005/8/layout/vList4"/>
    <dgm:cxn modelId="{4540D15B-301A-4D6A-B4DF-B438A555231A}" type="presParOf" srcId="{12102D05-F513-4C56-A2E0-F6BF7E6338A3}" destId="{499CF0BC-059B-4968-B485-B8C2F48B1C3B}" srcOrd="5" destOrd="0" presId="urn:microsoft.com/office/officeart/2005/8/layout/vList4"/>
    <dgm:cxn modelId="{22397AFE-5796-40D4-B719-652861063136}" type="presParOf" srcId="{12102D05-F513-4C56-A2E0-F6BF7E6338A3}" destId="{B76D7336-0C88-4BD4-BC95-51077F7FF069}" srcOrd="6" destOrd="0" presId="urn:microsoft.com/office/officeart/2005/8/layout/vList4"/>
    <dgm:cxn modelId="{488C19DA-49D7-4731-BFCA-A9421F815C87}" type="presParOf" srcId="{B76D7336-0C88-4BD4-BC95-51077F7FF069}" destId="{1841EFD9-4172-4116-A255-63D91AA0DF8C}" srcOrd="0" destOrd="0" presId="urn:microsoft.com/office/officeart/2005/8/layout/vList4"/>
    <dgm:cxn modelId="{33916522-5EEE-44AD-BD41-B6EF14DE2197}" type="presParOf" srcId="{B76D7336-0C88-4BD4-BC95-51077F7FF069}" destId="{D19EEBAF-BAE0-4C7D-A9D4-09ADAEFFAE8A}" srcOrd="1" destOrd="0" presId="urn:microsoft.com/office/officeart/2005/8/layout/vList4"/>
    <dgm:cxn modelId="{13ABDB23-8F75-4D7F-866D-DEE0B358A6D1}" type="presParOf" srcId="{B76D7336-0C88-4BD4-BC95-51077F7FF069}" destId="{C5E80511-E2C8-4151-B138-2C749035A13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B090CC-FEB1-4765-A838-0FBA1D22B9D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78E86E6-14DC-4B0F-894F-92F26BE73C1B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76200">
          <a:solidFill>
            <a:srgbClr val="00B050"/>
          </a:solidFill>
        </a:ln>
      </dgm:spPr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4400" b="1" i="0" baseline="0" smtClean="0">
              <a:solidFill>
                <a:srgbClr val="003300"/>
              </a:solidFill>
            </a:rPr>
            <a:t>Počítačová skříň</a:t>
          </a:r>
          <a:endParaRPr lang="cs-CZ" sz="4400" b="1" dirty="0">
            <a:solidFill>
              <a:srgbClr val="003300"/>
            </a:solidFill>
          </a:endParaRPr>
        </a:p>
      </dgm:t>
    </dgm:pt>
    <dgm:pt modelId="{4EF123E1-FB04-4E20-AFAB-EF9BEB9A9157}" type="parTrans" cxnId="{5A55588F-66A5-4FC5-B693-284059EA8FE5}">
      <dgm:prSet/>
      <dgm:spPr/>
      <dgm:t>
        <a:bodyPr/>
        <a:lstStyle/>
        <a:p>
          <a:endParaRPr lang="cs-CZ"/>
        </a:p>
      </dgm:t>
    </dgm:pt>
    <dgm:pt modelId="{3B3FF678-5F96-4FF4-B951-E6986F9A6F23}" type="sibTrans" cxnId="{5A55588F-66A5-4FC5-B693-284059EA8FE5}">
      <dgm:prSet/>
      <dgm:spPr/>
      <dgm:t>
        <a:bodyPr/>
        <a:lstStyle/>
        <a:p>
          <a:endParaRPr lang="cs-CZ"/>
        </a:p>
      </dgm:t>
    </dgm:pt>
    <dgm:pt modelId="{8AA30E17-54A0-4FF4-8B77-D835D270C960}">
      <dgm:prSet/>
      <dgm:spPr>
        <a:solidFill>
          <a:srgbClr val="00CC66"/>
        </a:solidFill>
      </dgm:spPr>
      <dgm:t>
        <a:bodyPr/>
        <a:lstStyle/>
        <a:p>
          <a:pPr rtl="0"/>
          <a:r>
            <a:rPr lang="cs-CZ" b="0" i="0" baseline="0" smtClean="0">
              <a:solidFill>
                <a:schemeClr val="bg1"/>
              </a:solidFill>
            </a:rPr>
            <a:t>Skříň z plechu nebo jiného materiálu.</a:t>
          </a:r>
          <a:endParaRPr lang="cs-CZ" b="0" i="0" baseline="0" dirty="0">
            <a:solidFill>
              <a:schemeClr val="bg1"/>
            </a:solidFill>
          </a:endParaRPr>
        </a:p>
      </dgm:t>
    </dgm:pt>
    <dgm:pt modelId="{C85D8C67-0462-4704-80F2-7677F1207356}" type="parTrans" cxnId="{6CCA955B-581C-4A0D-9D88-987FDC5D302D}">
      <dgm:prSet/>
      <dgm:spPr/>
      <dgm:t>
        <a:bodyPr/>
        <a:lstStyle/>
        <a:p>
          <a:endParaRPr lang="cs-CZ"/>
        </a:p>
      </dgm:t>
    </dgm:pt>
    <dgm:pt modelId="{B440193E-6AAD-40C3-A005-2D2B8C74C73A}" type="sibTrans" cxnId="{6CCA955B-581C-4A0D-9D88-987FDC5D302D}">
      <dgm:prSet/>
      <dgm:spPr/>
      <dgm:t>
        <a:bodyPr/>
        <a:lstStyle/>
        <a:p>
          <a:endParaRPr lang="cs-CZ"/>
        </a:p>
      </dgm:t>
    </dgm:pt>
    <dgm:pt modelId="{DB2FF907-C2C2-4AD6-841A-1CFC230C49E5}">
      <dgm:prSet/>
      <dgm:spPr>
        <a:solidFill>
          <a:srgbClr val="00CC66"/>
        </a:solidFill>
      </dgm:spPr>
      <dgm:t>
        <a:bodyPr/>
        <a:lstStyle/>
        <a:p>
          <a:pPr rtl="0"/>
          <a:r>
            <a:rPr lang="cs-CZ" b="0" i="0" baseline="0" smtClean="0">
              <a:solidFill>
                <a:schemeClr val="bg1"/>
              </a:solidFill>
            </a:rPr>
            <a:t>Může být součástí monitoru.</a:t>
          </a:r>
          <a:endParaRPr lang="cs-CZ" b="0" i="0" baseline="0" dirty="0">
            <a:solidFill>
              <a:schemeClr val="bg1"/>
            </a:solidFill>
          </a:endParaRPr>
        </a:p>
      </dgm:t>
    </dgm:pt>
    <dgm:pt modelId="{99A8B0CA-2289-4523-80D4-24C3170CE847}" type="parTrans" cxnId="{AA16B812-2600-4079-ABCF-CD8C66401824}">
      <dgm:prSet/>
      <dgm:spPr/>
      <dgm:t>
        <a:bodyPr/>
        <a:lstStyle/>
        <a:p>
          <a:endParaRPr lang="cs-CZ"/>
        </a:p>
      </dgm:t>
    </dgm:pt>
    <dgm:pt modelId="{9A3B9E4C-E5C0-4A33-82E1-FDB40601D275}" type="sibTrans" cxnId="{AA16B812-2600-4079-ABCF-CD8C66401824}">
      <dgm:prSet/>
      <dgm:spPr/>
      <dgm:t>
        <a:bodyPr/>
        <a:lstStyle/>
        <a:p>
          <a:endParaRPr lang="cs-CZ"/>
        </a:p>
      </dgm:t>
    </dgm:pt>
    <dgm:pt modelId="{C8E788B3-21E7-486D-8CB3-26C6B652D206}">
      <dgm:prSet/>
      <dgm:spPr>
        <a:solidFill>
          <a:srgbClr val="00CC66"/>
        </a:solidFill>
      </dgm:spPr>
      <dgm:t>
        <a:bodyPr/>
        <a:lstStyle/>
        <a:p>
          <a:pPr rtl="0"/>
          <a:r>
            <a:rPr lang="cs-CZ" b="0" i="0" baseline="0" smtClean="0">
              <a:solidFill>
                <a:schemeClr val="bg1"/>
              </a:solidFill>
            </a:rPr>
            <a:t>Uvnitř jsou nejdůležitější součásti PC.</a:t>
          </a:r>
          <a:endParaRPr lang="cs-CZ" b="0" i="0" baseline="0" dirty="0">
            <a:solidFill>
              <a:schemeClr val="bg1"/>
            </a:solidFill>
          </a:endParaRPr>
        </a:p>
      </dgm:t>
    </dgm:pt>
    <dgm:pt modelId="{B910F97A-3FB0-46E5-A08B-20DED9DDA691}" type="parTrans" cxnId="{7CAE8030-BB91-4D71-A99E-DAD626A8666F}">
      <dgm:prSet/>
      <dgm:spPr/>
      <dgm:t>
        <a:bodyPr/>
        <a:lstStyle/>
        <a:p>
          <a:endParaRPr lang="cs-CZ"/>
        </a:p>
      </dgm:t>
    </dgm:pt>
    <dgm:pt modelId="{C90ED537-4B03-4F7C-92AD-A925659F1A13}" type="sibTrans" cxnId="{7CAE8030-BB91-4D71-A99E-DAD626A8666F}">
      <dgm:prSet/>
      <dgm:spPr/>
      <dgm:t>
        <a:bodyPr/>
        <a:lstStyle/>
        <a:p>
          <a:endParaRPr lang="cs-CZ"/>
        </a:p>
      </dgm:t>
    </dgm:pt>
    <dgm:pt modelId="{FE4EC72F-A6E8-4D56-801A-F05ECBFEB83F}" type="pres">
      <dgm:prSet presAssocID="{4CB090CC-FEB1-4765-A838-0FBA1D22B9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DA46657-E9D3-4F30-97EF-018B5249B205}" type="pres">
      <dgm:prSet presAssocID="{278E86E6-14DC-4B0F-894F-92F26BE73C1B}" presName="parentText" presStyleLbl="node1" presStyleIdx="0" presStyleCnt="4" custLinFactNeighborY="1768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FA6773-4F7A-4AE9-89FA-2985A901900E}" type="pres">
      <dgm:prSet presAssocID="{3B3FF678-5F96-4FF4-B951-E6986F9A6F23}" presName="spacer" presStyleCnt="0"/>
      <dgm:spPr/>
      <dgm:t>
        <a:bodyPr/>
        <a:lstStyle/>
        <a:p>
          <a:endParaRPr lang="cs-CZ"/>
        </a:p>
      </dgm:t>
    </dgm:pt>
    <dgm:pt modelId="{58CDF514-6635-4782-819C-E8C4752F08DA}" type="pres">
      <dgm:prSet presAssocID="{8AA30E17-54A0-4FF4-8B77-D835D270C960}" presName="parentText" presStyleLbl="node1" presStyleIdx="1" presStyleCnt="4" custLinFactNeighborY="-3681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8776D9-9C30-4EB2-A9B4-61FAFA1F7B71}" type="pres">
      <dgm:prSet presAssocID="{B440193E-6AAD-40C3-A005-2D2B8C74C73A}" presName="spacer" presStyleCnt="0"/>
      <dgm:spPr/>
      <dgm:t>
        <a:bodyPr/>
        <a:lstStyle/>
        <a:p>
          <a:endParaRPr lang="cs-CZ"/>
        </a:p>
      </dgm:t>
    </dgm:pt>
    <dgm:pt modelId="{0A60A8BD-ECE7-4412-B02C-46E91117B8A7}" type="pres">
      <dgm:prSet presAssocID="{DB2FF907-C2C2-4AD6-841A-1CFC230C49E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09EA1CB-FFBB-4FAB-BF42-ED8C627B22DB}" type="pres">
      <dgm:prSet presAssocID="{9A3B9E4C-E5C0-4A33-82E1-FDB40601D275}" presName="spacer" presStyleCnt="0"/>
      <dgm:spPr/>
      <dgm:t>
        <a:bodyPr/>
        <a:lstStyle/>
        <a:p>
          <a:endParaRPr lang="cs-CZ"/>
        </a:p>
      </dgm:t>
    </dgm:pt>
    <dgm:pt modelId="{779EE84F-F056-443B-84A2-5AD869218E0D}" type="pres">
      <dgm:prSet presAssocID="{C8E788B3-21E7-486D-8CB3-26C6B652D20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8533E11-41FF-48D9-85F3-32FDF60074DE}" type="presOf" srcId="{4CB090CC-FEB1-4765-A838-0FBA1D22B9DB}" destId="{FE4EC72F-A6E8-4D56-801A-F05ECBFEB83F}" srcOrd="0" destOrd="0" presId="urn:microsoft.com/office/officeart/2005/8/layout/vList2"/>
    <dgm:cxn modelId="{6CCA955B-581C-4A0D-9D88-987FDC5D302D}" srcId="{4CB090CC-FEB1-4765-A838-0FBA1D22B9DB}" destId="{8AA30E17-54A0-4FF4-8B77-D835D270C960}" srcOrd="1" destOrd="0" parTransId="{C85D8C67-0462-4704-80F2-7677F1207356}" sibTransId="{B440193E-6AAD-40C3-A005-2D2B8C74C73A}"/>
    <dgm:cxn modelId="{F3F7CB9F-C10D-4598-99D8-B37E87B3A5C0}" type="presOf" srcId="{DB2FF907-C2C2-4AD6-841A-1CFC230C49E5}" destId="{0A60A8BD-ECE7-4412-B02C-46E91117B8A7}" srcOrd="0" destOrd="0" presId="urn:microsoft.com/office/officeart/2005/8/layout/vList2"/>
    <dgm:cxn modelId="{8DE0A0A9-051F-4B3F-B448-26F5860F0C68}" type="presOf" srcId="{278E86E6-14DC-4B0F-894F-92F26BE73C1B}" destId="{3DA46657-E9D3-4F30-97EF-018B5249B205}" srcOrd="0" destOrd="0" presId="urn:microsoft.com/office/officeart/2005/8/layout/vList2"/>
    <dgm:cxn modelId="{7CAE8030-BB91-4D71-A99E-DAD626A8666F}" srcId="{4CB090CC-FEB1-4765-A838-0FBA1D22B9DB}" destId="{C8E788B3-21E7-486D-8CB3-26C6B652D206}" srcOrd="3" destOrd="0" parTransId="{B910F97A-3FB0-46E5-A08B-20DED9DDA691}" sibTransId="{C90ED537-4B03-4F7C-92AD-A925659F1A13}"/>
    <dgm:cxn modelId="{5A55588F-66A5-4FC5-B693-284059EA8FE5}" srcId="{4CB090CC-FEB1-4765-A838-0FBA1D22B9DB}" destId="{278E86E6-14DC-4B0F-894F-92F26BE73C1B}" srcOrd="0" destOrd="0" parTransId="{4EF123E1-FB04-4E20-AFAB-EF9BEB9A9157}" sibTransId="{3B3FF678-5F96-4FF4-B951-E6986F9A6F23}"/>
    <dgm:cxn modelId="{96EAFA51-5C01-4336-BF0E-6D69CE343014}" type="presOf" srcId="{C8E788B3-21E7-486D-8CB3-26C6B652D206}" destId="{779EE84F-F056-443B-84A2-5AD869218E0D}" srcOrd="0" destOrd="0" presId="urn:microsoft.com/office/officeart/2005/8/layout/vList2"/>
    <dgm:cxn modelId="{A0784FE0-2146-4756-BDCA-E10F09D8FB0D}" type="presOf" srcId="{8AA30E17-54A0-4FF4-8B77-D835D270C960}" destId="{58CDF514-6635-4782-819C-E8C4752F08DA}" srcOrd="0" destOrd="0" presId="urn:microsoft.com/office/officeart/2005/8/layout/vList2"/>
    <dgm:cxn modelId="{AA16B812-2600-4079-ABCF-CD8C66401824}" srcId="{4CB090CC-FEB1-4765-A838-0FBA1D22B9DB}" destId="{DB2FF907-C2C2-4AD6-841A-1CFC230C49E5}" srcOrd="2" destOrd="0" parTransId="{99A8B0CA-2289-4523-80D4-24C3170CE847}" sibTransId="{9A3B9E4C-E5C0-4A33-82E1-FDB40601D275}"/>
    <dgm:cxn modelId="{E5FD049F-155A-4A1B-AE55-25F43548E97D}" type="presParOf" srcId="{FE4EC72F-A6E8-4D56-801A-F05ECBFEB83F}" destId="{3DA46657-E9D3-4F30-97EF-018B5249B205}" srcOrd="0" destOrd="0" presId="urn:microsoft.com/office/officeart/2005/8/layout/vList2"/>
    <dgm:cxn modelId="{990D6B9D-60E0-4C20-BE8B-242323E53147}" type="presParOf" srcId="{FE4EC72F-A6E8-4D56-801A-F05ECBFEB83F}" destId="{49FA6773-4F7A-4AE9-89FA-2985A901900E}" srcOrd="1" destOrd="0" presId="urn:microsoft.com/office/officeart/2005/8/layout/vList2"/>
    <dgm:cxn modelId="{36E86D20-05AC-4678-963D-178D2A7FB002}" type="presParOf" srcId="{FE4EC72F-A6E8-4D56-801A-F05ECBFEB83F}" destId="{58CDF514-6635-4782-819C-E8C4752F08DA}" srcOrd="2" destOrd="0" presId="urn:microsoft.com/office/officeart/2005/8/layout/vList2"/>
    <dgm:cxn modelId="{44BEA706-94AA-4165-9B44-F759E1AFEDE6}" type="presParOf" srcId="{FE4EC72F-A6E8-4D56-801A-F05ECBFEB83F}" destId="{148776D9-9C30-4EB2-A9B4-61FAFA1F7B71}" srcOrd="3" destOrd="0" presId="urn:microsoft.com/office/officeart/2005/8/layout/vList2"/>
    <dgm:cxn modelId="{CCF3B6B7-FEEE-4E61-A69B-28A6CC5485D1}" type="presParOf" srcId="{FE4EC72F-A6E8-4D56-801A-F05ECBFEB83F}" destId="{0A60A8BD-ECE7-4412-B02C-46E91117B8A7}" srcOrd="4" destOrd="0" presId="urn:microsoft.com/office/officeart/2005/8/layout/vList2"/>
    <dgm:cxn modelId="{92751082-BA4F-4036-8E08-5B2101D96996}" type="presParOf" srcId="{FE4EC72F-A6E8-4D56-801A-F05ECBFEB83F}" destId="{109EA1CB-FFBB-4FAB-BF42-ED8C627B22DB}" srcOrd="5" destOrd="0" presId="urn:microsoft.com/office/officeart/2005/8/layout/vList2"/>
    <dgm:cxn modelId="{7C3AE8F3-9699-4953-98B2-CFA95F6FBFB2}" type="presParOf" srcId="{FE4EC72F-A6E8-4D56-801A-F05ECBFEB83F}" destId="{779EE84F-F056-443B-84A2-5AD869218E0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B090CC-FEB1-4765-A838-0FBA1D22B9D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78E86E6-14DC-4B0F-894F-92F26BE73C1B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76200">
          <a:solidFill>
            <a:srgbClr val="00B050"/>
          </a:solidFill>
        </a:ln>
      </dgm:spPr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4400" b="1" i="0" baseline="0" dirty="0" smtClean="0">
              <a:solidFill>
                <a:srgbClr val="003300"/>
              </a:solidFill>
            </a:rPr>
            <a:t>Počítačová skříň - tvar</a:t>
          </a:r>
          <a:endParaRPr lang="cs-CZ" sz="4400" b="1" dirty="0">
            <a:solidFill>
              <a:srgbClr val="003300"/>
            </a:solidFill>
          </a:endParaRPr>
        </a:p>
      </dgm:t>
    </dgm:pt>
    <dgm:pt modelId="{4EF123E1-FB04-4E20-AFAB-EF9BEB9A9157}" type="parTrans" cxnId="{5A55588F-66A5-4FC5-B693-284059EA8FE5}">
      <dgm:prSet/>
      <dgm:spPr/>
      <dgm:t>
        <a:bodyPr/>
        <a:lstStyle/>
        <a:p>
          <a:endParaRPr lang="cs-CZ"/>
        </a:p>
      </dgm:t>
    </dgm:pt>
    <dgm:pt modelId="{3B3FF678-5F96-4FF4-B951-E6986F9A6F23}" type="sibTrans" cxnId="{5A55588F-66A5-4FC5-B693-284059EA8FE5}">
      <dgm:prSet/>
      <dgm:spPr/>
      <dgm:t>
        <a:bodyPr/>
        <a:lstStyle/>
        <a:p>
          <a:endParaRPr lang="cs-CZ"/>
        </a:p>
      </dgm:t>
    </dgm:pt>
    <dgm:pt modelId="{8AA30E17-54A0-4FF4-8B77-D835D270C960}">
      <dgm:prSet custT="1"/>
      <dgm:spPr>
        <a:solidFill>
          <a:srgbClr val="00CC66"/>
        </a:solidFill>
      </dgm:spPr>
      <dgm:t>
        <a:bodyPr/>
        <a:lstStyle/>
        <a:p>
          <a:pPr rtl="0"/>
          <a:r>
            <a:rPr lang="cs-CZ" sz="2600" b="0" i="0" baseline="0" dirty="0" smtClean="0">
              <a:solidFill>
                <a:schemeClr val="bg1"/>
              </a:solidFill>
            </a:rPr>
            <a:t>„</a:t>
          </a:r>
          <a:r>
            <a:rPr lang="cs-CZ" sz="4000" b="0" i="0" baseline="0" dirty="0" smtClean="0">
              <a:solidFill>
                <a:schemeClr val="bg1"/>
              </a:solidFill>
            </a:rPr>
            <a:t>naležato“ -  desktop</a:t>
          </a:r>
          <a:endParaRPr lang="cs-CZ" sz="4000" b="0" i="0" baseline="0" dirty="0">
            <a:solidFill>
              <a:schemeClr val="bg1"/>
            </a:solidFill>
          </a:endParaRPr>
        </a:p>
      </dgm:t>
    </dgm:pt>
    <dgm:pt modelId="{C85D8C67-0462-4704-80F2-7677F1207356}" type="parTrans" cxnId="{6CCA955B-581C-4A0D-9D88-987FDC5D302D}">
      <dgm:prSet/>
      <dgm:spPr/>
      <dgm:t>
        <a:bodyPr/>
        <a:lstStyle/>
        <a:p>
          <a:endParaRPr lang="cs-CZ"/>
        </a:p>
      </dgm:t>
    </dgm:pt>
    <dgm:pt modelId="{B440193E-6AAD-40C3-A005-2D2B8C74C73A}" type="sibTrans" cxnId="{6CCA955B-581C-4A0D-9D88-987FDC5D302D}">
      <dgm:prSet/>
      <dgm:spPr/>
      <dgm:t>
        <a:bodyPr/>
        <a:lstStyle/>
        <a:p>
          <a:endParaRPr lang="cs-CZ"/>
        </a:p>
      </dgm:t>
    </dgm:pt>
    <dgm:pt modelId="{FBE1E1C5-E687-446C-8942-CE4931F054B9}">
      <dgm:prSet custT="1"/>
      <dgm:spPr>
        <a:solidFill>
          <a:srgbClr val="00CC66"/>
        </a:solidFill>
      </dgm:spPr>
      <dgm:t>
        <a:bodyPr/>
        <a:lstStyle/>
        <a:p>
          <a:pPr algn="ctr" rtl="0"/>
          <a:r>
            <a:rPr lang="cs-CZ" sz="2800" b="0" i="0" baseline="0" dirty="0" smtClean="0">
              <a:solidFill>
                <a:schemeClr val="bg1"/>
              </a:solidFill>
            </a:rPr>
            <a:t>„nastojato“</a:t>
          </a:r>
          <a:r>
            <a:rPr lang="cs-CZ" sz="3600" b="0" i="0" baseline="0" dirty="0" smtClean="0">
              <a:solidFill>
                <a:schemeClr val="bg1"/>
              </a:solidFill>
            </a:rPr>
            <a:t> </a:t>
          </a:r>
          <a:r>
            <a:rPr lang="cs-CZ" sz="4400" b="0" i="0" baseline="0" dirty="0" smtClean="0">
              <a:solidFill>
                <a:schemeClr val="bg1"/>
              </a:solidFill>
            </a:rPr>
            <a:t>– </a:t>
          </a:r>
          <a:r>
            <a:rPr lang="cs-CZ" sz="4400" b="0" i="0" baseline="0" dirty="0" err="1" smtClean="0">
              <a:solidFill>
                <a:schemeClr val="bg1"/>
              </a:solidFill>
            </a:rPr>
            <a:t>tower</a:t>
          </a:r>
          <a:r>
            <a:rPr lang="cs-CZ" sz="4400" b="0" i="0" baseline="0" dirty="0" smtClean="0">
              <a:solidFill>
                <a:schemeClr val="bg1"/>
              </a:solidFill>
            </a:rPr>
            <a:t> věž </a:t>
          </a:r>
          <a:endParaRPr lang="cs-CZ" sz="4400" b="0" i="0" baseline="0" dirty="0">
            <a:solidFill>
              <a:schemeClr val="bg1"/>
            </a:solidFill>
          </a:endParaRPr>
        </a:p>
      </dgm:t>
    </dgm:pt>
    <dgm:pt modelId="{719BD059-9BC3-4434-A6BD-0C3420220EBA}" type="parTrans" cxnId="{FF8D60DB-9003-49CB-ABC8-1EE5D31B7F42}">
      <dgm:prSet/>
      <dgm:spPr/>
      <dgm:t>
        <a:bodyPr/>
        <a:lstStyle/>
        <a:p>
          <a:endParaRPr lang="cs-CZ"/>
        </a:p>
      </dgm:t>
    </dgm:pt>
    <dgm:pt modelId="{F2D191E9-1553-4B70-8CB1-B529E3886553}" type="sibTrans" cxnId="{FF8D60DB-9003-49CB-ABC8-1EE5D31B7F42}">
      <dgm:prSet/>
      <dgm:spPr/>
      <dgm:t>
        <a:bodyPr/>
        <a:lstStyle/>
        <a:p>
          <a:endParaRPr lang="cs-CZ"/>
        </a:p>
      </dgm:t>
    </dgm:pt>
    <dgm:pt modelId="{FE4EC72F-A6E8-4D56-801A-F05ECBFEB83F}" type="pres">
      <dgm:prSet presAssocID="{4CB090CC-FEB1-4765-A838-0FBA1D22B9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DA46657-E9D3-4F30-97EF-018B5249B205}" type="pres">
      <dgm:prSet presAssocID="{278E86E6-14DC-4B0F-894F-92F26BE73C1B}" presName="parentText" presStyleLbl="node1" presStyleIdx="0" presStyleCnt="3" custLinFactNeighborY="1768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FA6773-4F7A-4AE9-89FA-2985A901900E}" type="pres">
      <dgm:prSet presAssocID="{3B3FF678-5F96-4FF4-B951-E6986F9A6F23}" presName="spacer" presStyleCnt="0"/>
      <dgm:spPr/>
      <dgm:t>
        <a:bodyPr/>
        <a:lstStyle/>
        <a:p>
          <a:endParaRPr lang="cs-CZ"/>
        </a:p>
      </dgm:t>
    </dgm:pt>
    <dgm:pt modelId="{58CDF514-6635-4782-819C-E8C4752F08DA}" type="pres">
      <dgm:prSet presAssocID="{8AA30E17-54A0-4FF4-8B77-D835D270C960}" presName="parentText" presStyleLbl="node1" presStyleIdx="1" presStyleCnt="3" custScaleX="59351" custLinFactNeighborX="-19398" custLinFactNeighborY="-127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8776D9-9C30-4EB2-A9B4-61FAFA1F7B71}" type="pres">
      <dgm:prSet presAssocID="{B440193E-6AAD-40C3-A005-2D2B8C74C73A}" presName="spacer" presStyleCnt="0"/>
      <dgm:spPr/>
      <dgm:t>
        <a:bodyPr/>
        <a:lstStyle/>
        <a:p>
          <a:endParaRPr lang="cs-CZ"/>
        </a:p>
      </dgm:t>
    </dgm:pt>
    <dgm:pt modelId="{75751ABE-21AD-4C50-9670-BB46D6C31C38}" type="pres">
      <dgm:prSet presAssocID="{FBE1E1C5-E687-446C-8942-CE4931F054B9}" presName="parentText" presStyleLbl="node1" presStyleIdx="2" presStyleCnt="3" custScaleX="25883" custScaleY="355703" custLinFactY="-19095" custLinFactNeighborX="3175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3117F44-28CD-49A3-8C28-436EDFBAEF3C}" type="presOf" srcId="{4CB090CC-FEB1-4765-A838-0FBA1D22B9DB}" destId="{FE4EC72F-A6E8-4D56-801A-F05ECBFEB83F}" srcOrd="0" destOrd="0" presId="urn:microsoft.com/office/officeart/2005/8/layout/vList2"/>
    <dgm:cxn modelId="{6CCA955B-581C-4A0D-9D88-987FDC5D302D}" srcId="{4CB090CC-FEB1-4765-A838-0FBA1D22B9DB}" destId="{8AA30E17-54A0-4FF4-8B77-D835D270C960}" srcOrd="1" destOrd="0" parTransId="{C85D8C67-0462-4704-80F2-7677F1207356}" sibTransId="{B440193E-6AAD-40C3-A005-2D2B8C74C73A}"/>
    <dgm:cxn modelId="{E8669E67-7398-4744-B176-6B411066230D}" type="presOf" srcId="{278E86E6-14DC-4B0F-894F-92F26BE73C1B}" destId="{3DA46657-E9D3-4F30-97EF-018B5249B205}" srcOrd="0" destOrd="0" presId="urn:microsoft.com/office/officeart/2005/8/layout/vList2"/>
    <dgm:cxn modelId="{FF8D60DB-9003-49CB-ABC8-1EE5D31B7F42}" srcId="{4CB090CC-FEB1-4765-A838-0FBA1D22B9DB}" destId="{FBE1E1C5-E687-446C-8942-CE4931F054B9}" srcOrd="2" destOrd="0" parTransId="{719BD059-9BC3-4434-A6BD-0C3420220EBA}" sibTransId="{F2D191E9-1553-4B70-8CB1-B529E3886553}"/>
    <dgm:cxn modelId="{5A55588F-66A5-4FC5-B693-284059EA8FE5}" srcId="{4CB090CC-FEB1-4765-A838-0FBA1D22B9DB}" destId="{278E86E6-14DC-4B0F-894F-92F26BE73C1B}" srcOrd="0" destOrd="0" parTransId="{4EF123E1-FB04-4E20-AFAB-EF9BEB9A9157}" sibTransId="{3B3FF678-5F96-4FF4-B951-E6986F9A6F23}"/>
    <dgm:cxn modelId="{627A8555-E320-487C-BB16-F36AAD94CEF5}" type="presOf" srcId="{FBE1E1C5-E687-446C-8942-CE4931F054B9}" destId="{75751ABE-21AD-4C50-9670-BB46D6C31C38}" srcOrd="0" destOrd="0" presId="urn:microsoft.com/office/officeart/2005/8/layout/vList2"/>
    <dgm:cxn modelId="{5F6305CF-1907-482F-A692-F517CBA76CA4}" type="presOf" srcId="{8AA30E17-54A0-4FF4-8B77-D835D270C960}" destId="{58CDF514-6635-4782-819C-E8C4752F08DA}" srcOrd="0" destOrd="0" presId="urn:microsoft.com/office/officeart/2005/8/layout/vList2"/>
    <dgm:cxn modelId="{58D0849B-BB10-436C-8752-38218EDDB30A}" type="presParOf" srcId="{FE4EC72F-A6E8-4D56-801A-F05ECBFEB83F}" destId="{3DA46657-E9D3-4F30-97EF-018B5249B205}" srcOrd="0" destOrd="0" presId="urn:microsoft.com/office/officeart/2005/8/layout/vList2"/>
    <dgm:cxn modelId="{4A22BA81-DC40-4139-B088-FBE1F22DDD6A}" type="presParOf" srcId="{FE4EC72F-A6E8-4D56-801A-F05ECBFEB83F}" destId="{49FA6773-4F7A-4AE9-89FA-2985A901900E}" srcOrd="1" destOrd="0" presId="urn:microsoft.com/office/officeart/2005/8/layout/vList2"/>
    <dgm:cxn modelId="{AED5FE27-59DF-4A33-89D5-19DD72F1096B}" type="presParOf" srcId="{FE4EC72F-A6E8-4D56-801A-F05ECBFEB83F}" destId="{58CDF514-6635-4782-819C-E8C4752F08DA}" srcOrd="2" destOrd="0" presId="urn:microsoft.com/office/officeart/2005/8/layout/vList2"/>
    <dgm:cxn modelId="{3513161F-A5F8-4429-93C6-55B5AFBF5396}" type="presParOf" srcId="{FE4EC72F-A6E8-4D56-801A-F05ECBFEB83F}" destId="{148776D9-9C30-4EB2-A9B4-61FAFA1F7B71}" srcOrd="3" destOrd="0" presId="urn:microsoft.com/office/officeart/2005/8/layout/vList2"/>
    <dgm:cxn modelId="{7B986EA0-A814-43DD-9EB0-4677A89992D0}" type="presParOf" srcId="{FE4EC72F-A6E8-4D56-801A-F05ECBFEB83F}" destId="{75751ABE-21AD-4C50-9670-BB46D6C31C3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44132A-3991-449D-8434-65BE83177A6D}" type="doc">
      <dgm:prSet loTypeId="urn:microsoft.com/office/officeart/2005/8/layout/hierarchy2" loCatId="hierarchy" qsTypeId="urn:microsoft.com/office/officeart/2005/8/quickstyle/3d2" qsCatId="3D" csTypeId="urn:microsoft.com/office/officeart/2005/8/colors/accent5_5" csCatId="accent5" phldr="1"/>
      <dgm:spPr/>
      <dgm:t>
        <a:bodyPr/>
        <a:lstStyle/>
        <a:p>
          <a:endParaRPr lang="cs-CZ"/>
        </a:p>
      </dgm:t>
    </dgm:pt>
    <dgm:pt modelId="{2EA40AD0-20FE-49E6-823E-596646EA85F4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cs-CZ" dirty="0"/>
        </a:p>
      </dgm:t>
    </dgm:pt>
    <dgm:pt modelId="{ADC64BC2-C57E-4FBC-964F-114EC55CE426}" type="parTrans" cxnId="{74FB934E-5199-41A0-A537-3EA7C28506ED}">
      <dgm:prSet/>
      <dgm:spPr/>
      <dgm:t>
        <a:bodyPr/>
        <a:lstStyle/>
        <a:p>
          <a:endParaRPr lang="cs-CZ"/>
        </a:p>
      </dgm:t>
    </dgm:pt>
    <dgm:pt modelId="{659788DE-7849-41E8-AEF2-6659ABED1C5C}" type="sibTrans" cxnId="{74FB934E-5199-41A0-A537-3EA7C28506ED}">
      <dgm:prSet/>
      <dgm:spPr/>
      <dgm:t>
        <a:bodyPr/>
        <a:lstStyle/>
        <a:p>
          <a:endParaRPr lang="cs-CZ"/>
        </a:p>
      </dgm:t>
    </dgm:pt>
    <dgm:pt modelId="{D3B1863F-3140-4637-B3CA-3645DF21E11B}">
      <dgm:prSet phldrT="[Text]"/>
      <dgm:spPr>
        <a:solidFill>
          <a:srgbClr val="00B050"/>
        </a:solidFill>
      </dgm:spPr>
      <dgm:t>
        <a:bodyPr/>
        <a:lstStyle/>
        <a:p>
          <a:r>
            <a:rPr lang="cs-CZ" dirty="0" smtClean="0"/>
            <a:t>základní deska</a:t>
          </a:r>
          <a:endParaRPr lang="cs-CZ" dirty="0"/>
        </a:p>
      </dgm:t>
    </dgm:pt>
    <dgm:pt modelId="{474E129B-3DC7-4B27-A0AB-671CE24A54ED}" type="parTrans" cxnId="{567077C3-BE40-43A7-8023-62A633CFB38E}">
      <dgm:prSet/>
      <dgm:spPr/>
      <dgm:t>
        <a:bodyPr/>
        <a:lstStyle/>
        <a:p>
          <a:endParaRPr lang="cs-CZ"/>
        </a:p>
      </dgm:t>
    </dgm:pt>
    <dgm:pt modelId="{01239919-8AB3-46F9-A155-D6B70070FE7A}" type="sibTrans" cxnId="{567077C3-BE40-43A7-8023-62A633CFB38E}">
      <dgm:prSet/>
      <dgm:spPr/>
      <dgm:t>
        <a:bodyPr/>
        <a:lstStyle/>
        <a:p>
          <a:endParaRPr lang="cs-CZ"/>
        </a:p>
      </dgm:t>
    </dgm:pt>
    <dgm:pt modelId="{CC513723-1B85-435A-8009-0D3ABF5ECF83}">
      <dgm:prSet phldrT="[Text]"/>
      <dgm:spPr>
        <a:solidFill>
          <a:srgbClr val="3366CC"/>
        </a:solidFill>
      </dgm:spPr>
      <dgm:t>
        <a:bodyPr/>
        <a:lstStyle/>
        <a:p>
          <a:r>
            <a:rPr lang="cs-CZ" dirty="0" smtClean="0"/>
            <a:t>procesor</a:t>
          </a:r>
          <a:endParaRPr lang="cs-CZ" dirty="0"/>
        </a:p>
      </dgm:t>
    </dgm:pt>
    <dgm:pt modelId="{05463469-8E1F-4559-8834-93C5D478FDF1}" type="parTrans" cxnId="{C15613A2-D20D-45B0-87D2-B6BCC1F18E9C}">
      <dgm:prSet/>
      <dgm:spPr/>
      <dgm:t>
        <a:bodyPr/>
        <a:lstStyle/>
        <a:p>
          <a:endParaRPr lang="cs-CZ"/>
        </a:p>
      </dgm:t>
    </dgm:pt>
    <dgm:pt modelId="{2C1A4BC2-877B-4F5E-B60B-F94E8358446B}" type="sibTrans" cxnId="{C15613A2-D20D-45B0-87D2-B6BCC1F18E9C}">
      <dgm:prSet/>
      <dgm:spPr/>
      <dgm:t>
        <a:bodyPr/>
        <a:lstStyle/>
        <a:p>
          <a:endParaRPr lang="cs-CZ"/>
        </a:p>
      </dgm:t>
    </dgm:pt>
    <dgm:pt modelId="{E7A711AD-0E89-48EF-B4B7-D4C3616F3AFD}">
      <dgm:prSet phldrT="[Text]"/>
      <dgm:spPr>
        <a:solidFill>
          <a:srgbClr val="3366CC"/>
        </a:solidFill>
      </dgm:spPr>
      <dgm:t>
        <a:bodyPr/>
        <a:lstStyle/>
        <a:p>
          <a:r>
            <a:rPr lang="cs-CZ" dirty="0" smtClean="0"/>
            <a:t>operační paměť</a:t>
          </a:r>
          <a:endParaRPr lang="cs-CZ" dirty="0"/>
        </a:p>
      </dgm:t>
    </dgm:pt>
    <dgm:pt modelId="{C7BB9701-FD23-4340-A8E3-EEAF41EC6A9E}" type="parTrans" cxnId="{549D57CF-2154-453B-B160-A221E643834A}">
      <dgm:prSet/>
      <dgm:spPr/>
      <dgm:t>
        <a:bodyPr/>
        <a:lstStyle/>
        <a:p>
          <a:endParaRPr lang="cs-CZ"/>
        </a:p>
      </dgm:t>
    </dgm:pt>
    <dgm:pt modelId="{D2855DA8-B2BF-47CA-A1D2-E4432607096F}" type="sibTrans" cxnId="{549D57CF-2154-453B-B160-A221E643834A}">
      <dgm:prSet/>
      <dgm:spPr/>
      <dgm:t>
        <a:bodyPr/>
        <a:lstStyle/>
        <a:p>
          <a:endParaRPr lang="cs-CZ"/>
        </a:p>
      </dgm:t>
    </dgm:pt>
    <dgm:pt modelId="{F79111C6-573E-4DB5-A41F-F4E59C8126B2}">
      <dgm:prSet phldrT="[Text]"/>
      <dgm:spPr>
        <a:solidFill>
          <a:srgbClr val="00B050"/>
        </a:solidFill>
      </dgm:spPr>
      <dgm:t>
        <a:bodyPr/>
        <a:lstStyle/>
        <a:p>
          <a:r>
            <a:rPr lang="cs-CZ" dirty="0" smtClean="0"/>
            <a:t>pevný disk</a:t>
          </a:r>
          <a:endParaRPr lang="cs-CZ" dirty="0"/>
        </a:p>
      </dgm:t>
    </dgm:pt>
    <dgm:pt modelId="{DBDF435D-7DFF-43FE-8765-69277D565C25}" type="parTrans" cxnId="{86E511F1-0BB2-40A4-BACB-FAA099FC32FF}">
      <dgm:prSet/>
      <dgm:spPr/>
      <dgm:t>
        <a:bodyPr/>
        <a:lstStyle/>
        <a:p>
          <a:endParaRPr lang="cs-CZ"/>
        </a:p>
      </dgm:t>
    </dgm:pt>
    <dgm:pt modelId="{DB129CD2-B16D-4A7B-A8C4-D14ED92E668D}" type="sibTrans" cxnId="{86E511F1-0BB2-40A4-BACB-FAA099FC32FF}">
      <dgm:prSet/>
      <dgm:spPr/>
      <dgm:t>
        <a:bodyPr/>
        <a:lstStyle/>
        <a:p>
          <a:endParaRPr lang="cs-CZ"/>
        </a:p>
      </dgm:t>
    </dgm:pt>
    <dgm:pt modelId="{7F78AD76-40E9-4E68-8B5A-098E5A8F96DC}">
      <dgm:prSet phldrT="[Text]"/>
      <dgm:spPr>
        <a:solidFill>
          <a:srgbClr val="00B050"/>
        </a:solidFill>
      </dgm:spPr>
      <dgm:t>
        <a:bodyPr/>
        <a:lstStyle/>
        <a:p>
          <a:r>
            <a:rPr lang="cs-CZ" dirty="0" smtClean="0"/>
            <a:t>elektrický zdroj</a:t>
          </a:r>
          <a:endParaRPr lang="cs-CZ" dirty="0"/>
        </a:p>
      </dgm:t>
    </dgm:pt>
    <dgm:pt modelId="{D808DD69-1137-404E-B55D-E0F16AC14850}" type="parTrans" cxnId="{D9EA5149-80ED-42CD-B725-EEC1F1E804CE}">
      <dgm:prSet/>
      <dgm:spPr/>
      <dgm:t>
        <a:bodyPr/>
        <a:lstStyle/>
        <a:p>
          <a:endParaRPr lang="cs-CZ"/>
        </a:p>
      </dgm:t>
    </dgm:pt>
    <dgm:pt modelId="{FDC9538B-F7AB-4CCA-841B-EE6E4D35AA19}" type="sibTrans" cxnId="{D9EA5149-80ED-42CD-B725-EEC1F1E804CE}">
      <dgm:prSet/>
      <dgm:spPr/>
      <dgm:t>
        <a:bodyPr/>
        <a:lstStyle/>
        <a:p>
          <a:endParaRPr lang="cs-CZ"/>
        </a:p>
      </dgm:t>
    </dgm:pt>
    <dgm:pt modelId="{23421FE1-3544-4F8D-AEC8-EB1F04330CDA}">
      <dgm:prSet phldrT="[Text]"/>
      <dgm:spPr>
        <a:solidFill>
          <a:srgbClr val="3366CC"/>
        </a:solidFill>
      </dgm:spPr>
      <dgm:t>
        <a:bodyPr/>
        <a:lstStyle/>
        <a:p>
          <a:r>
            <a:rPr lang="cs-CZ" dirty="0" smtClean="0"/>
            <a:t>sběrnice</a:t>
          </a:r>
          <a:endParaRPr lang="cs-CZ" dirty="0"/>
        </a:p>
      </dgm:t>
    </dgm:pt>
    <dgm:pt modelId="{EEF3B7DB-5A7D-40E2-9F55-1301B3146FE9}" type="parTrans" cxnId="{44D2F1D5-DF0F-448A-AB97-EBAC34BA67BE}">
      <dgm:prSet/>
      <dgm:spPr/>
      <dgm:t>
        <a:bodyPr/>
        <a:lstStyle/>
        <a:p>
          <a:endParaRPr lang="cs-CZ"/>
        </a:p>
      </dgm:t>
    </dgm:pt>
    <dgm:pt modelId="{F4A7F6B5-50ED-47C0-90BB-5C3445C71B86}" type="sibTrans" cxnId="{44D2F1D5-DF0F-448A-AB97-EBAC34BA67BE}">
      <dgm:prSet/>
      <dgm:spPr/>
      <dgm:t>
        <a:bodyPr/>
        <a:lstStyle/>
        <a:p>
          <a:endParaRPr lang="cs-CZ"/>
        </a:p>
      </dgm:t>
    </dgm:pt>
    <dgm:pt modelId="{780CA6A6-D5CD-4292-8C74-DB37C054214D}">
      <dgm:prSet phldrT="[Text]"/>
      <dgm:spPr>
        <a:solidFill>
          <a:srgbClr val="7030A0"/>
        </a:solidFill>
      </dgm:spPr>
      <dgm:t>
        <a:bodyPr/>
        <a:lstStyle/>
        <a:p>
          <a:r>
            <a:rPr lang="cs-CZ" dirty="0" smtClean="0"/>
            <a:t>grafická karta</a:t>
          </a:r>
          <a:endParaRPr lang="cs-CZ" dirty="0"/>
        </a:p>
      </dgm:t>
    </dgm:pt>
    <dgm:pt modelId="{AB400A1A-B56A-46B9-A6FC-3C054F64D232}" type="parTrans" cxnId="{059219C7-7D27-4CDF-81AE-53BBDCA4FE40}">
      <dgm:prSet/>
      <dgm:spPr/>
      <dgm:t>
        <a:bodyPr/>
        <a:lstStyle/>
        <a:p>
          <a:endParaRPr lang="cs-CZ"/>
        </a:p>
      </dgm:t>
    </dgm:pt>
    <dgm:pt modelId="{E6FE1738-7E9B-410F-B92E-EEA17F8E3F1D}" type="sibTrans" cxnId="{059219C7-7D27-4CDF-81AE-53BBDCA4FE40}">
      <dgm:prSet/>
      <dgm:spPr/>
      <dgm:t>
        <a:bodyPr/>
        <a:lstStyle/>
        <a:p>
          <a:endParaRPr lang="cs-CZ"/>
        </a:p>
      </dgm:t>
    </dgm:pt>
    <dgm:pt modelId="{306AFC45-EB97-4023-AD6F-C789DACF425C}">
      <dgm:prSet phldrT="[Text]"/>
      <dgm:spPr>
        <a:solidFill>
          <a:srgbClr val="7030A0"/>
        </a:solidFill>
      </dgm:spPr>
      <dgm:t>
        <a:bodyPr/>
        <a:lstStyle/>
        <a:p>
          <a:r>
            <a:rPr lang="cs-CZ" dirty="0" smtClean="0"/>
            <a:t>zvuková karta</a:t>
          </a:r>
          <a:endParaRPr lang="cs-CZ" dirty="0"/>
        </a:p>
      </dgm:t>
    </dgm:pt>
    <dgm:pt modelId="{2FD261A4-4529-4B88-A537-FA4FF13A486D}" type="parTrans" cxnId="{273E707A-0358-48E1-9E4D-C58FC9020D4C}">
      <dgm:prSet/>
      <dgm:spPr/>
      <dgm:t>
        <a:bodyPr/>
        <a:lstStyle/>
        <a:p>
          <a:endParaRPr lang="cs-CZ"/>
        </a:p>
      </dgm:t>
    </dgm:pt>
    <dgm:pt modelId="{49388771-A86A-4078-AB8C-18AE1DCD7622}" type="sibTrans" cxnId="{273E707A-0358-48E1-9E4D-C58FC9020D4C}">
      <dgm:prSet/>
      <dgm:spPr/>
      <dgm:t>
        <a:bodyPr/>
        <a:lstStyle/>
        <a:p>
          <a:endParaRPr lang="cs-CZ"/>
        </a:p>
      </dgm:t>
    </dgm:pt>
    <dgm:pt modelId="{FB0F1B2F-C30D-471A-8F67-A5B7C2DBD0DD}">
      <dgm:prSet phldrT="[Text]"/>
      <dgm:spPr>
        <a:solidFill>
          <a:srgbClr val="7030A0"/>
        </a:solidFill>
      </dgm:spPr>
      <dgm:t>
        <a:bodyPr/>
        <a:lstStyle/>
        <a:p>
          <a:r>
            <a:rPr lang="cs-CZ" dirty="0" smtClean="0"/>
            <a:t>síťová karta</a:t>
          </a:r>
          <a:endParaRPr lang="cs-CZ" dirty="0"/>
        </a:p>
      </dgm:t>
    </dgm:pt>
    <dgm:pt modelId="{7FFFB259-EB76-415D-B102-2018811D2130}" type="parTrans" cxnId="{7FED6B6A-0D45-4C6E-8E08-AC55292FEDD6}">
      <dgm:prSet/>
      <dgm:spPr/>
      <dgm:t>
        <a:bodyPr/>
        <a:lstStyle/>
        <a:p>
          <a:endParaRPr lang="cs-CZ"/>
        </a:p>
      </dgm:t>
    </dgm:pt>
    <dgm:pt modelId="{755055AE-C646-4D05-AE26-444D5D62614C}" type="sibTrans" cxnId="{7FED6B6A-0D45-4C6E-8E08-AC55292FEDD6}">
      <dgm:prSet/>
      <dgm:spPr/>
      <dgm:t>
        <a:bodyPr/>
        <a:lstStyle/>
        <a:p>
          <a:endParaRPr lang="cs-CZ"/>
        </a:p>
      </dgm:t>
    </dgm:pt>
    <dgm:pt modelId="{3E504C3D-1964-4B81-925F-61C2F1BB55CF}" type="pres">
      <dgm:prSet presAssocID="{C244132A-3991-449D-8434-65BE83177A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3025B41-56EF-4FFF-A227-7D7FCCCD3C67}" type="pres">
      <dgm:prSet presAssocID="{2EA40AD0-20FE-49E6-823E-596646EA85F4}" presName="root1" presStyleCnt="0"/>
      <dgm:spPr/>
    </dgm:pt>
    <dgm:pt modelId="{909C05C6-6CCB-4900-AC4F-52A4A4AD8CA7}" type="pres">
      <dgm:prSet presAssocID="{2EA40AD0-20FE-49E6-823E-596646EA85F4}" presName="LevelOneTextNode" presStyleLbl="node0" presStyleIdx="0" presStyleCnt="1" custScaleY="16109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8866F44-BAA1-43BD-9305-B6778AD355A2}" type="pres">
      <dgm:prSet presAssocID="{2EA40AD0-20FE-49E6-823E-596646EA85F4}" presName="level2hierChild" presStyleCnt="0"/>
      <dgm:spPr/>
    </dgm:pt>
    <dgm:pt modelId="{EECEA1C7-EAB3-4C9D-B708-5B85F30D7385}" type="pres">
      <dgm:prSet presAssocID="{474E129B-3DC7-4B27-A0AB-671CE24A54ED}" presName="conn2-1" presStyleLbl="parChTrans1D2" presStyleIdx="0" presStyleCnt="3"/>
      <dgm:spPr/>
      <dgm:t>
        <a:bodyPr/>
        <a:lstStyle/>
        <a:p>
          <a:endParaRPr lang="cs-CZ"/>
        </a:p>
      </dgm:t>
    </dgm:pt>
    <dgm:pt modelId="{52997926-0784-4397-AC80-0DF0E311119D}" type="pres">
      <dgm:prSet presAssocID="{474E129B-3DC7-4B27-A0AB-671CE24A54ED}" presName="connTx" presStyleLbl="parChTrans1D2" presStyleIdx="0" presStyleCnt="3"/>
      <dgm:spPr/>
      <dgm:t>
        <a:bodyPr/>
        <a:lstStyle/>
        <a:p>
          <a:endParaRPr lang="cs-CZ"/>
        </a:p>
      </dgm:t>
    </dgm:pt>
    <dgm:pt modelId="{32140311-8363-4540-A63C-BD94942BCD1C}" type="pres">
      <dgm:prSet presAssocID="{D3B1863F-3140-4637-B3CA-3645DF21E11B}" presName="root2" presStyleCnt="0"/>
      <dgm:spPr/>
    </dgm:pt>
    <dgm:pt modelId="{2E17644B-1C81-4DF7-BC9C-E7DBD450453B}" type="pres">
      <dgm:prSet presAssocID="{D3B1863F-3140-4637-B3CA-3645DF21E11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AAB1B39-79C8-46BF-B903-50B27678F31A}" type="pres">
      <dgm:prSet presAssocID="{D3B1863F-3140-4637-B3CA-3645DF21E11B}" presName="level3hierChild" presStyleCnt="0"/>
      <dgm:spPr/>
    </dgm:pt>
    <dgm:pt modelId="{9EEB5D46-F8F9-4574-84CA-BE826B5C3C0A}" type="pres">
      <dgm:prSet presAssocID="{05463469-8E1F-4559-8834-93C5D478FDF1}" presName="conn2-1" presStyleLbl="parChTrans1D3" presStyleIdx="0" presStyleCnt="3"/>
      <dgm:spPr/>
      <dgm:t>
        <a:bodyPr/>
        <a:lstStyle/>
        <a:p>
          <a:endParaRPr lang="cs-CZ"/>
        </a:p>
      </dgm:t>
    </dgm:pt>
    <dgm:pt modelId="{962230C9-8D52-480A-B7D0-7B32955E8ABB}" type="pres">
      <dgm:prSet presAssocID="{05463469-8E1F-4559-8834-93C5D478FDF1}" presName="connTx" presStyleLbl="parChTrans1D3" presStyleIdx="0" presStyleCnt="3"/>
      <dgm:spPr/>
      <dgm:t>
        <a:bodyPr/>
        <a:lstStyle/>
        <a:p>
          <a:endParaRPr lang="cs-CZ"/>
        </a:p>
      </dgm:t>
    </dgm:pt>
    <dgm:pt modelId="{E458011D-EA08-4492-B155-EEEE64ADD707}" type="pres">
      <dgm:prSet presAssocID="{CC513723-1B85-435A-8009-0D3ABF5ECF83}" presName="root2" presStyleCnt="0"/>
      <dgm:spPr/>
    </dgm:pt>
    <dgm:pt modelId="{B9E88D3B-210E-41AF-AF00-8511F932F85E}" type="pres">
      <dgm:prSet presAssocID="{CC513723-1B85-435A-8009-0D3ABF5ECF83}" presName="LevelTwoTextNode" presStyleLbl="node3" presStyleIdx="0" presStyleCnt="3" custLinFactNeighborX="1947" custLinFactNeighborY="-439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D5929EF-D32D-42CD-AFBE-E40BC041694A}" type="pres">
      <dgm:prSet presAssocID="{CC513723-1B85-435A-8009-0D3ABF5ECF83}" presName="level3hierChild" presStyleCnt="0"/>
      <dgm:spPr/>
    </dgm:pt>
    <dgm:pt modelId="{A9CAF5C6-BBAC-4FBD-A85D-3ECAD76B2257}" type="pres">
      <dgm:prSet presAssocID="{C7BB9701-FD23-4340-A8E3-EEAF41EC6A9E}" presName="conn2-1" presStyleLbl="parChTrans1D3" presStyleIdx="1" presStyleCnt="3"/>
      <dgm:spPr/>
      <dgm:t>
        <a:bodyPr/>
        <a:lstStyle/>
        <a:p>
          <a:endParaRPr lang="cs-CZ"/>
        </a:p>
      </dgm:t>
    </dgm:pt>
    <dgm:pt modelId="{5936D25A-ADD5-4B1F-A9F6-65D57183211D}" type="pres">
      <dgm:prSet presAssocID="{C7BB9701-FD23-4340-A8E3-EEAF41EC6A9E}" presName="connTx" presStyleLbl="parChTrans1D3" presStyleIdx="1" presStyleCnt="3"/>
      <dgm:spPr/>
      <dgm:t>
        <a:bodyPr/>
        <a:lstStyle/>
        <a:p>
          <a:endParaRPr lang="cs-CZ"/>
        </a:p>
      </dgm:t>
    </dgm:pt>
    <dgm:pt modelId="{436C0879-3805-4C6D-9750-03B68E6D02E7}" type="pres">
      <dgm:prSet presAssocID="{E7A711AD-0E89-48EF-B4B7-D4C3616F3AFD}" presName="root2" presStyleCnt="0"/>
      <dgm:spPr/>
    </dgm:pt>
    <dgm:pt modelId="{83DA9189-DFE2-471C-B96F-5C6D9D7B222F}" type="pres">
      <dgm:prSet presAssocID="{E7A711AD-0E89-48EF-B4B7-D4C3616F3AFD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0689AD7-F0B2-4855-9D86-95401670D2A3}" type="pres">
      <dgm:prSet presAssocID="{E7A711AD-0E89-48EF-B4B7-D4C3616F3AFD}" presName="level3hierChild" presStyleCnt="0"/>
      <dgm:spPr/>
    </dgm:pt>
    <dgm:pt modelId="{31636EED-C38D-4BA3-971D-66C83A85D6C7}" type="pres">
      <dgm:prSet presAssocID="{EEF3B7DB-5A7D-40E2-9F55-1301B3146FE9}" presName="conn2-1" presStyleLbl="parChTrans1D3" presStyleIdx="2" presStyleCnt="3"/>
      <dgm:spPr/>
      <dgm:t>
        <a:bodyPr/>
        <a:lstStyle/>
        <a:p>
          <a:endParaRPr lang="cs-CZ"/>
        </a:p>
      </dgm:t>
    </dgm:pt>
    <dgm:pt modelId="{0FB7F5D0-3050-4F34-A3F9-BCCB4CC29868}" type="pres">
      <dgm:prSet presAssocID="{EEF3B7DB-5A7D-40E2-9F55-1301B3146FE9}" presName="connTx" presStyleLbl="parChTrans1D3" presStyleIdx="2" presStyleCnt="3"/>
      <dgm:spPr/>
      <dgm:t>
        <a:bodyPr/>
        <a:lstStyle/>
        <a:p>
          <a:endParaRPr lang="cs-CZ"/>
        </a:p>
      </dgm:t>
    </dgm:pt>
    <dgm:pt modelId="{07240F85-2E48-4238-B0F1-0B8C5F398DC2}" type="pres">
      <dgm:prSet presAssocID="{23421FE1-3544-4F8D-AEC8-EB1F04330CDA}" presName="root2" presStyleCnt="0"/>
      <dgm:spPr/>
    </dgm:pt>
    <dgm:pt modelId="{BDC42E0E-D247-416D-B243-6A1C497D2EE5}" type="pres">
      <dgm:prSet presAssocID="{23421FE1-3544-4F8D-AEC8-EB1F04330CDA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2223F5F-9FBA-4D86-B39B-7AE68C26D7C4}" type="pres">
      <dgm:prSet presAssocID="{23421FE1-3544-4F8D-AEC8-EB1F04330CDA}" presName="level3hierChild" presStyleCnt="0"/>
      <dgm:spPr/>
    </dgm:pt>
    <dgm:pt modelId="{EE34D03F-A1A3-4F01-8E12-2707A942FAEB}" type="pres">
      <dgm:prSet presAssocID="{AB400A1A-B56A-46B9-A6FC-3C054F64D232}" presName="conn2-1" presStyleLbl="parChTrans1D4" presStyleIdx="0" presStyleCnt="3"/>
      <dgm:spPr/>
      <dgm:t>
        <a:bodyPr/>
        <a:lstStyle/>
        <a:p>
          <a:endParaRPr lang="cs-CZ"/>
        </a:p>
      </dgm:t>
    </dgm:pt>
    <dgm:pt modelId="{FE9A3FB7-3D54-4336-ACC6-B9C67CB9E4FE}" type="pres">
      <dgm:prSet presAssocID="{AB400A1A-B56A-46B9-A6FC-3C054F64D232}" presName="connTx" presStyleLbl="parChTrans1D4" presStyleIdx="0" presStyleCnt="3"/>
      <dgm:spPr/>
      <dgm:t>
        <a:bodyPr/>
        <a:lstStyle/>
        <a:p>
          <a:endParaRPr lang="cs-CZ"/>
        </a:p>
      </dgm:t>
    </dgm:pt>
    <dgm:pt modelId="{14B210DC-F889-4E58-8181-4888F841310E}" type="pres">
      <dgm:prSet presAssocID="{780CA6A6-D5CD-4292-8C74-DB37C054214D}" presName="root2" presStyleCnt="0"/>
      <dgm:spPr/>
    </dgm:pt>
    <dgm:pt modelId="{5F0A58D0-04A3-490D-97F2-1F6399EE8032}" type="pres">
      <dgm:prSet presAssocID="{780CA6A6-D5CD-4292-8C74-DB37C054214D}" presName="LevelTwoTextNode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B46784E-3706-4AC6-A4FB-9C0043444302}" type="pres">
      <dgm:prSet presAssocID="{780CA6A6-D5CD-4292-8C74-DB37C054214D}" presName="level3hierChild" presStyleCnt="0"/>
      <dgm:spPr/>
    </dgm:pt>
    <dgm:pt modelId="{36327716-7278-465E-B6A7-1705BD74CD87}" type="pres">
      <dgm:prSet presAssocID="{2FD261A4-4529-4B88-A537-FA4FF13A486D}" presName="conn2-1" presStyleLbl="parChTrans1D4" presStyleIdx="1" presStyleCnt="3"/>
      <dgm:spPr/>
      <dgm:t>
        <a:bodyPr/>
        <a:lstStyle/>
        <a:p>
          <a:endParaRPr lang="cs-CZ"/>
        </a:p>
      </dgm:t>
    </dgm:pt>
    <dgm:pt modelId="{C5FE9AE1-AE85-4F4F-9CCF-C8C64F46A5BB}" type="pres">
      <dgm:prSet presAssocID="{2FD261A4-4529-4B88-A537-FA4FF13A486D}" presName="connTx" presStyleLbl="parChTrans1D4" presStyleIdx="1" presStyleCnt="3"/>
      <dgm:spPr/>
      <dgm:t>
        <a:bodyPr/>
        <a:lstStyle/>
        <a:p>
          <a:endParaRPr lang="cs-CZ"/>
        </a:p>
      </dgm:t>
    </dgm:pt>
    <dgm:pt modelId="{70201DCA-61E6-4CB1-8D3D-66099793F28B}" type="pres">
      <dgm:prSet presAssocID="{306AFC45-EB97-4023-AD6F-C789DACF425C}" presName="root2" presStyleCnt="0"/>
      <dgm:spPr/>
    </dgm:pt>
    <dgm:pt modelId="{1DB8BF19-36EB-4196-8585-F998D68BAD4D}" type="pres">
      <dgm:prSet presAssocID="{306AFC45-EB97-4023-AD6F-C789DACF425C}" presName="LevelTwoTextNode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91B86A1-0356-40C9-B6A9-307D133F4CC7}" type="pres">
      <dgm:prSet presAssocID="{306AFC45-EB97-4023-AD6F-C789DACF425C}" presName="level3hierChild" presStyleCnt="0"/>
      <dgm:spPr/>
    </dgm:pt>
    <dgm:pt modelId="{23CAD149-2065-4B67-A740-11AD5322730F}" type="pres">
      <dgm:prSet presAssocID="{7FFFB259-EB76-415D-B102-2018811D2130}" presName="conn2-1" presStyleLbl="parChTrans1D4" presStyleIdx="2" presStyleCnt="3"/>
      <dgm:spPr/>
      <dgm:t>
        <a:bodyPr/>
        <a:lstStyle/>
        <a:p>
          <a:endParaRPr lang="cs-CZ"/>
        </a:p>
      </dgm:t>
    </dgm:pt>
    <dgm:pt modelId="{07056889-04CE-4BE7-90A8-ADCB35FE21BF}" type="pres">
      <dgm:prSet presAssocID="{7FFFB259-EB76-415D-B102-2018811D2130}" presName="connTx" presStyleLbl="parChTrans1D4" presStyleIdx="2" presStyleCnt="3"/>
      <dgm:spPr/>
      <dgm:t>
        <a:bodyPr/>
        <a:lstStyle/>
        <a:p>
          <a:endParaRPr lang="cs-CZ"/>
        </a:p>
      </dgm:t>
    </dgm:pt>
    <dgm:pt modelId="{F81BB0D6-61BF-416B-9D3F-3F729B803ED1}" type="pres">
      <dgm:prSet presAssocID="{FB0F1B2F-C30D-471A-8F67-A5B7C2DBD0DD}" presName="root2" presStyleCnt="0"/>
      <dgm:spPr/>
    </dgm:pt>
    <dgm:pt modelId="{AAEF078B-D59B-4A83-ACD1-6D9EF6CE12A4}" type="pres">
      <dgm:prSet presAssocID="{FB0F1B2F-C30D-471A-8F67-A5B7C2DBD0DD}" presName="LevelTwoTextNode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3307DDC-09EA-417F-8B26-FC9E0D7B0256}" type="pres">
      <dgm:prSet presAssocID="{FB0F1B2F-C30D-471A-8F67-A5B7C2DBD0DD}" presName="level3hierChild" presStyleCnt="0"/>
      <dgm:spPr/>
    </dgm:pt>
    <dgm:pt modelId="{56E97316-7E00-4403-9C38-7D3C11DB99A8}" type="pres">
      <dgm:prSet presAssocID="{DBDF435D-7DFF-43FE-8765-69277D565C25}" presName="conn2-1" presStyleLbl="parChTrans1D2" presStyleIdx="1" presStyleCnt="3"/>
      <dgm:spPr/>
      <dgm:t>
        <a:bodyPr/>
        <a:lstStyle/>
        <a:p>
          <a:endParaRPr lang="cs-CZ"/>
        </a:p>
      </dgm:t>
    </dgm:pt>
    <dgm:pt modelId="{5F4EC8AF-B64A-404C-A5E3-4772E5DBF721}" type="pres">
      <dgm:prSet presAssocID="{DBDF435D-7DFF-43FE-8765-69277D565C25}" presName="connTx" presStyleLbl="parChTrans1D2" presStyleIdx="1" presStyleCnt="3"/>
      <dgm:spPr/>
      <dgm:t>
        <a:bodyPr/>
        <a:lstStyle/>
        <a:p>
          <a:endParaRPr lang="cs-CZ"/>
        </a:p>
      </dgm:t>
    </dgm:pt>
    <dgm:pt modelId="{C4358162-572F-453F-8975-3BD9E8141275}" type="pres">
      <dgm:prSet presAssocID="{F79111C6-573E-4DB5-A41F-F4E59C8126B2}" presName="root2" presStyleCnt="0"/>
      <dgm:spPr/>
    </dgm:pt>
    <dgm:pt modelId="{18B473D9-2FD1-4DC7-B782-1EC11507AD22}" type="pres">
      <dgm:prSet presAssocID="{F79111C6-573E-4DB5-A41F-F4E59C8126B2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3119F00-5D64-420F-84C0-826D4ECD1EFB}" type="pres">
      <dgm:prSet presAssocID="{F79111C6-573E-4DB5-A41F-F4E59C8126B2}" presName="level3hierChild" presStyleCnt="0"/>
      <dgm:spPr/>
    </dgm:pt>
    <dgm:pt modelId="{6B1A5AF1-BE66-4654-B6C9-A752478E4426}" type="pres">
      <dgm:prSet presAssocID="{D808DD69-1137-404E-B55D-E0F16AC14850}" presName="conn2-1" presStyleLbl="parChTrans1D2" presStyleIdx="2" presStyleCnt="3"/>
      <dgm:spPr/>
      <dgm:t>
        <a:bodyPr/>
        <a:lstStyle/>
        <a:p>
          <a:endParaRPr lang="cs-CZ"/>
        </a:p>
      </dgm:t>
    </dgm:pt>
    <dgm:pt modelId="{14BA4246-0A69-46DE-B4D7-C4262097F11A}" type="pres">
      <dgm:prSet presAssocID="{D808DD69-1137-404E-B55D-E0F16AC14850}" presName="connTx" presStyleLbl="parChTrans1D2" presStyleIdx="2" presStyleCnt="3"/>
      <dgm:spPr/>
      <dgm:t>
        <a:bodyPr/>
        <a:lstStyle/>
        <a:p>
          <a:endParaRPr lang="cs-CZ"/>
        </a:p>
      </dgm:t>
    </dgm:pt>
    <dgm:pt modelId="{F74AC0E8-C7A4-4FE6-846A-4C775B75A9A2}" type="pres">
      <dgm:prSet presAssocID="{7F78AD76-40E9-4E68-8B5A-098E5A8F96DC}" presName="root2" presStyleCnt="0"/>
      <dgm:spPr/>
    </dgm:pt>
    <dgm:pt modelId="{F0296A37-4027-43B3-9A65-627E38FEF901}" type="pres">
      <dgm:prSet presAssocID="{7F78AD76-40E9-4E68-8B5A-098E5A8F96DC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8CAC8E8-1462-42EF-9B5C-7FBA2605952D}" type="pres">
      <dgm:prSet presAssocID="{7F78AD76-40E9-4E68-8B5A-098E5A8F96DC}" presName="level3hierChild" presStyleCnt="0"/>
      <dgm:spPr/>
    </dgm:pt>
  </dgm:ptLst>
  <dgm:cxnLst>
    <dgm:cxn modelId="{A2D65183-92A5-4209-AAC5-B925B15C5D9E}" type="presOf" srcId="{C7BB9701-FD23-4340-A8E3-EEAF41EC6A9E}" destId="{A9CAF5C6-BBAC-4FBD-A85D-3ECAD76B2257}" srcOrd="0" destOrd="0" presId="urn:microsoft.com/office/officeart/2005/8/layout/hierarchy2"/>
    <dgm:cxn modelId="{2C1128D9-AE0F-46C1-A5EA-BEBE3DD0B19C}" type="presOf" srcId="{F79111C6-573E-4DB5-A41F-F4E59C8126B2}" destId="{18B473D9-2FD1-4DC7-B782-1EC11507AD22}" srcOrd="0" destOrd="0" presId="urn:microsoft.com/office/officeart/2005/8/layout/hierarchy2"/>
    <dgm:cxn modelId="{FD1FB2E8-FCAD-4214-BE87-F36C22BAB802}" type="presOf" srcId="{DBDF435D-7DFF-43FE-8765-69277D565C25}" destId="{56E97316-7E00-4403-9C38-7D3C11DB99A8}" srcOrd="0" destOrd="0" presId="urn:microsoft.com/office/officeart/2005/8/layout/hierarchy2"/>
    <dgm:cxn modelId="{238C69DF-E7A7-463A-BD6C-63F8A53C80D9}" type="presOf" srcId="{2EA40AD0-20FE-49E6-823E-596646EA85F4}" destId="{909C05C6-6CCB-4900-AC4F-52A4A4AD8CA7}" srcOrd="0" destOrd="0" presId="urn:microsoft.com/office/officeart/2005/8/layout/hierarchy2"/>
    <dgm:cxn modelId="{3EF5F870-FB0B-4A93-95A5-CA0860D57621}" type="presOf" srcId="{AB400A1A-B56A-46B9-A6FC-3C054F64D232}" destId="{EE34D03F-A1A3-4F01-8E12-2707A942FAEB}" srcOrd="0" destOrd="0" presId="urn:microsoft.com/office/officeart/2005/8/layout/hierarchy2"/>
    <dgm:cxn modelId="{CA8EF4BE-7F64-408A-B388-BA230693ADAB}" type="presOf" srcId="{EEF3B7DB-5A7D-40E2-9F55-1301B3146FE9}" destId="{0FB7F5D0-3050-4F34-A3F9-BCCB4CC29868}" srcOrd="1" destOrd="0" presId="urn:microsoft.com/office/officeart/2005/8/layout/hierarchy2"/>
    <dgm:cxn modelId="{7FED6B6A-0D45-4C6E-8E08-AC55292FEDD6}" srcId="{23421FE1-3544-4F8D-AEC8-EB1F04330CDA}" destId="{FB0F1B2F-C30D-471A-8F67-A5B7C2DBD0DD}" srcOrd="2" destOrd="0" parTransId="{7FFFB259-EB76-415D-B102-2018811D2130}" sibTransId="{755055AE-C646-4D05-AE26-444D5D62614C}"/>
    <dgm:cxn modelId="{84B79A73-ADC0-483A-B2C8-35E315DA9AED}" type="presOf" srcId="{DBDF435D-7DFF-43FE-8765-69277D565C25}" destId="{5F4EC8AF-B64A-404C-A5E3-4772E5DBF721}" srcOrd="1" destOrd="0" presId="urn:microsoft.com/office/officeart/2005/8/layout/hierarchy2"/>
    <dgm:cxn modelId="{C561A06C-549A-4423-955E-1960DEB2D48E}" type="presOf" srcId="{7FFFB259-EB76-415D-B102-2018811D2130}" destId="{23CAD149-2065-4B67-A740-11AD5322730F}" srcOrd="0" destOrd="0" presId="urn:microsoft.com/office/officeart/2005/8/layout/hierarchy2"/>
    <dgm:cxn modelId="{FADA701E-C8AC-447D-A4C9-8C7A83E360E2}" type="presOf" srcId="{C244132A-3991-449D-8434-65BE83177A6D}" destId="{3E504C3D-1964-4B81-925F-61C2F1BB55CF}" srcOrd="0" destOrd="0" presId="urn:microsoft.com/office/officeart/2005/8/layout/hierarchy2"/>
    <dgm:cxn modelId="{74FB934E-5199-41A0-A537-3EA7C28506ED}" srcId="{C244132A-3991-449D-8434-65BE83177A6D}" destId="{2EA40AD0-20FE-49E6-823E-596646EA85F4}" srcOrd="0" destOrd="0" parTransId="{ADC64BC2-C57E-4FBC-964F-114EC55CE426}" sibTransId="{659788DE-7849-41E8-AEF2-6659ABED1C5C}"/>
    <dgm:cxn modelId="{273E707A-0358-48E1-9E4D-C58FC9020D4C}" srcId="{23421FE1-3544-4F8D-AEC8-EB1F04330CDA}" destId="{306AFC45-EB97-4023-AD6F-C789DACF425C}" srcOrd="1" destOrd="0" parTransId="{2FD261A4-4529-4B88-A537-FA4FF13A486D}" sibTransId="{49388771-A86A-4078-AB8C-18AE1DCD7622}"/>
    <dgm:cxn modelId="{D9EA5149-80ED-42CD-B725-EEC1F1E804CE}" srcId="{2EA40AD0-20FE-49E6-823E-596646EA85F4}" destId="{7F78AD76-40E9-4E68-8B5A-098E5A8F96DC}" srcOrd="2" destOrd="0" parTransId="{D808DD69-1137-404E-B55D-E0F16AC14850}" sibTransId="{FDC9538B-F7AB-4CCA-841B-EE6E4D35AA19}"/>
    <dgm:cxn modelId="{8574226F-0AD3-4C0D-8592-A854D4E278C4}" type="presOf" srcId="{FB0F1B2F-C30D-471A-8F67-A5B7C2DBD0DD}" destId="{AAEF078B-D59B-4A83-ACD1-6D9EF6CE12A4}" srcOrd="0" destOrd="0" presId="urn:microsoft.com/office/officeart/2005/8/layout/hierarchy2"/>
    <dgm:cxn modelId="{459225AE-1A71-467F-BEB0-2DB9D4668298}" type="presOf" srcId="{05463469-8E1F-4559-8834-93C5D478FDF1}" destId="{962230C9-8D52-480A-B7D0-7B32955E8ABB}" srcOrd="1" destOrd="0" presId="urn:microsoft.com/office/officeart/2005/8/layout/hierarchy2"/>
    <dgm:cxn modelId="{A8F22F05-208B-4812-8C5B-62822CAE6CBF}" type="presOf" srcId="{C7BB9701-FD23-4340-A8E3-EEAF41EC6A9E}" destId="{5936D25A-ADD5-4B1F-A9F6-65D57183211D}" srcOrd="1" destOrd="0" presId="urn:microsoft.com/office/officeart/2005/8/layout/hierarchy2"/>
    <dgm:cxn modelId="{0492F513-125E-4C7B-856B-EE38CC12528F}" type="presOf" srcId="{EEF3B7DB-5A7D-40E2-9F55-1301B3146FE9}" destId="{31636EED-C38D-4BA3-971D-66C83A85D6C7}" srcOrd="0" destOrd="0" presId="urn:microsoft.com/office/officeart/2005/8/layout/hierarchy2"/>
    <dgm:cxn modelId="{44D2F1D5-DF0F-448A-AB97-EBAC34BA67BE}" srcId="{D3B1863F-3140-4637-B3CA-3645DF21E11B}" destId="{23421FE1-3544-4F8D-AEC8-EB1F04330CDA}" srcOrd="2" destOrd="0" parTransId="{EEF3B7DB-5A7D-40E2-9F55-1301B3146FE9}" sibTransId="{F4A7F6B5-50ED-47C0-90BB-5C3445C71B86}"/>
    <dgm:cxn modelId="{549D57CF-2154-453B-B160-A221E643834A}" srcId="{D3B1863F-3140-4637-B3CA-3645DF21E11B}" destId="{E7A711AD-0E89-48EF-B4B7-D4C3616F3AFD}" srcOrd="1" destOrd="0" parTransId="{C7BB9701-FD23-4340-A8E3-EEAF41EC6A9E}" sibTransId="{D2855DA8-B2BF-47CA-A1D2-E4432607096F}"/>
    <dgm:cxn modelId="{2B1B4743-3ADE-44E9-8638-2CE465D5DCE4}" type="presOf" srcId="{7F78AD76-40E9-4E68-8B5A-098E5A8F96DC}" destId="{F0296A37-4027-43B3-9A65-627E38FEF901}" srcOrd="0" destOrd="0" presId="urn:microsoft.com/office/officeart/2005/8/layout/hierarchy2"/>
    <dgm:cxn modelId="{567077C3-BE40-43A7-8023-62A633CFB38E}" srcId="{2EA40AD0-20FE-49E6-823E-596646EA85F4}" destId="{D3B1863F-3140-4637-B3CA-3645DF21E11B}" srcOrd="0" destOrd="0" parTransId="{474E129B-3DC7-4B27-A0AB-671CE24A54ED}" sibTransId="{01239919-8AB3-46F9-A155-D6B70070FE7A}"/>
    <dgm:cxn modelId="{450EA01A-C2F3-4BF1-B424-BA0651B6CD97}" type="presOf" srcId="{D3B1863F-3140-4637-B3CA-3645DF21E11B}" destId="{2E17644B-1C81-4DF7-BC9C-E7DBD450453B}" srcOrd="0" destOrd="0" presId="urn:microsoft.com/office/officeart/2005/8/layout/hierarchy2"/>
    <dgm:cxn modelId="{84A47B1B-8909-4129-AF22-67BAF1D49028}" type="presOf" srcId="{05463469-8E1F-4559-8834-93C5D478FDF1}" destId="{9EEB5D46-F8F9-4574-84CA-BE826B5C3C0A}" srcOrd="0" destOrd="0" presId="urn:microsoft.com/office/officeart/2005/8/layout/hierarchy2"/>
    <dgm:cxn modelId="{D50D7558-B836-4D62-9B29-6AFBB882B743}" type="presOf" srcId="{7FFFB259-EB76-415D-B102-2018811D2130}" destId="{07056889-04CE-4BE7-90A8-ADCB35FE21BF}" srcOrd="1" destOrd="0" presId="urn:microsoft.com/office/officeart/2005/8/layout/hierarchy2"/>
    <dgm:cxn modelId="{DB0838CF-107F-4E97-B8FD-7F8A715F5321}" type="presOf" srcId="{780CA6A6-D5CD-4292-8C74-DB37C054214D}" destId="{5F0A58D0-04A3-490D-97F2-1F6399EE8032}" srcOrd="0" destOrd="0" presId="urn:microsoft.com/office/officeart/2005/8/layout/hierarchy2"/>
    <dgm:cxn modelId="{3D5FE3F2-C28D-423A-AF72-DE3BE2E8F023}" type="presOf" srcId="{E7A711AD-0E89-48EF-B4B7-D4C3616F3AFD}" destId="{83DA9189-DFE2-471C-B96F-5C6D9D7B222F}" srcOrd="0" destOrd="0" presId="urn:microsoft.com/office/officeart/2005/8/layout/hierarchy2"/>
    <dgm:cxn modelId="{B7D58238-CE1D-4402-A70E-8CEC13FABDE0}" type="presOf" srcId="{306AFC45-EB97-4023-AD6F-C789DACF425C}" destId="{1DB8BF19-36EB-4196-8585-F998D68BAD4D}" srcOrd="0" destOrd="0" presId="urn:microsoft.com/office/officeart/2005/8/layout/hierarchy2"/>
    <dgm:cxn modelId="{E1078849-7ABE-449C-B118-5389963D0144}" type="presOf" srcId="{D808DD69-1137-404E-B55D-E0F16AC14850}" destId="{6B1A5AF1-BE66-4654-B6C9-A752478E4426}" srcOrd="0" destOrd="0" presId="urn:microsoft.com/office/officeart/2005/8/layout/hierarchy2"/>
    <dgm:cxn modelId="{9FDF5E09-574C-48AD-BF64-EE0FA063FFBF}" type="presOf" srcId="{23421FE1-3544-4F8D-AEC8-EB1F04330CDA}" destId="{BDC42E0E-D247-416D-B243-6A1C497D2EE5}" srcOrd="0" destOrd="0" presId="urn:microsoft.com/office/officeart/2005/8/layout/hierarchy2"/>
    <dgm:cxn modelId="{059219C7-7D27-4CDF-81AE-53BBDCA4FE40}" srcId="{23421FE1-3544-4F8D-AEC8-EB1F04330CDA}" destId="{780CA6A6-D5CD-4292-8C74-DB37C054214D}" srcOrd="0" destOrd="0" parTransId="{AB400A1A-B56A-46B9-A6FC-3C054F64D232}" sibTransId="{E6FE1738-7E9B-410F-B92E-EEA17F8E3F1D}"/>
    <dgm:cxn modelId="{C65A89A8-7447-4E13-B087-F7309EB9C84E}" type="presOf" srcId="{AB400A1A-B56A-46B9-A6FC-3C054F64D232}" destId="{FE9A3FB7-3D54-4336-ACC6-B9C67CB9E4FE}" srcOrd="1" destOrd="0" presId="urn:microsoft.com/office/officeart/2005/8/layout/hierarchy2"/>
    <dgm:cxn modelId="{C15613A2-D20D-45B0-87D2-B6BCC1F18E9C}" srcId="{D3B1863F-3140-4637-B3CA-3645DF21E11B}" destId="{CC513723-1B85-435A-8009-0D3ABF5ECF83}" srcOrd="0" destOrd="0" parTransId="{05463469-8E1F-4559-8834-93C5D478FDF1}" sibTransId="{2C1A4BC2-877B-4F5E-B60B-F94E8358446B}"/>
    <dgm:cxn modelId="{5BEEEAFE-0402-44C5-90C1-2415D77AA294}" type="presOf" srcId="{474E129B-3DC7-4B27-A0AB-671CE24A54ED}" destId="{EECEA1C7-EAB3-4C9D-B708-5B85F30D7385}" srcOrd="0" destOrd="0" presId="urn:microsoft.com/office/officeart/2005/8/layout/hierarchy2"/>
    <dgm:cxn modelId="{0707C1D9-2D25-479E-867D-B9939E569A6F}" type="presOf" srcId="{D808DD69-1137-404E-B55D-E0F16AC14850}" destId="{14BA4246-0A69-46DE-B4D7-C4262097F11A}" srcOrd="1" destOrd="0" presId="urn:microsoft.com/office/officeart/2005/8/layout/hierarchy2"/>
    <dgm:cxn modelId="{86E511F1-0BB2-40A4-BACB-FAA099FC32FF}" srcId="{2EA40AD0-20FE-49E6-823E-596646EA85F4}" destId="{F79111C6-573E-4DB5-A41F-F4E59C8126B2}" srcOrd="1" destOrd="0" parTransId="{DBDF435D-7DFF-43FE-8765-69277D565C25}" sibTransId="{DB129CD2-B16D-4A7B-A8C4-D14ED92E668D}"/>
    <dgm:cxn modelId="{19584183-A18B-4FBC-9EF1-068ED7DE4C37}" type="presOf" srcId="{474E129B-3DC7-4B27-A0AB-671CE24A54ED}" destId="{52997926-0784-4397-AC80-0DF0E311119D}" srcOrd="1" destOrd="0" presId="urn:microsoft.com/office/officeart/2005/8/layout/hierarchy2"/>
    <dgm:cxn modelId="{407317FE-1D52-42FA-9735-66595DC80E75}" type="presOf" srcId="{2FD261A4-4529-4B88-A537-FA4FF13A486D}" destId="{C5FE9AE1-AE85-4F4F-9CCF-C8C64F46A5BB}" srcOrd="1" destOrd="0" presId="urn:microsoft.com/office/officeart/2005/8/layout/hierarchy2"/>
    <dgm:cxn modelId="{F230185D-5423-4007-AD5C-13DC0069EA52}" type="presOf" srcId="{CC513723-1B85-435A-8009-0D3ABF5ECF83}" destId="{B9E88D3B-210E-41AF-AF00-8511F932F85E}" srcOrd="0" destOrd="0" presId="urn:microsoft.com/office/officeart/2005/8/layout/hierarchy2"/>
    <dgm:cxn modelId="{C77271CE-D106-4B70-92C7-91C636AF9FAB}" type="presOf" srcId="{2FD261A4-4529-4B88-A537-FA4FF13A486D}" destId="{36327716-7278-465E-B6A7-1705BD74CD87}" srcOrd="0" destOrd="0" presId="urn:microsoft.com/office/officeart/2005/8/layout/hierarchy2"/>
    <dgm:cxn modelId="{08B1F82E-3F62-4C57-B352-A0E799BEEE13}" type="presParOf" srcId="{3E504C3D-1964-4B81-925F-61C2F1BB55CF}" destId="{E3025B41-56EF-4FFF-A227-7D7FCCCD3C67}" srcOrd="0" destOrd="0" presId="urn:microsoft.com/office/officeart/2005/8/layout/hierarchy2"/>
    <dgm:cxn modelId="{F976047D-B069-4F54-97B7-3485C6B8B61F}" type="presParOf" srcId="{E3025B41-56EF-4FFF-A227-7D7FCCCD3C67}" destId="{909C05C6-6CCB-4900-AC4F-52A4A4AD8CA7}" srcOrd="0" destOrd="0" presId="urn:microsoft.com/office/officeart/2005/8/layout/hierarchy2"/>
    <dgm:cxn modelId="{7958A429-3FC5-429B-BB8D-C8D6F7C8F948}" type="presParOf" srcId="{E3025B41-56EF-4FFF-A227-7D7FCCCD3C67}" destId="{58866F44-BAA1-43BD-9305-B6778AD355A2}" srcOrd="1" destOrd="0" presId="urn:microsoft.com/office/officeart/2005/8/layout/hierarchy2"/>
    <dgm:cxn modelId="{4A4EB507-5E92-4772-B4F6-D9C9E789B1CD}" type="presParOf" srcId="{58866F44-BAA1-43BD-9305-B6778AD355A2}" destId="{EECEA1C7-EAB3-4C9D-B708-5B85F30D7385}" srcOrd="0" destOrd="0" presId="urn:microsoft.com/office/officeart/2005/8/layout/hierarchy2"/>
    <dgm:cxn modelId="{37B3AA37-54DE-49AD-A575-9D091E261030}" type="presParOf" srcId="{EECEA1C7-EAB3-4C9D-B708-5B85F30D7385}" destId="{52997926-0784-4397-AC80-0DF0E311119D}" srcOrd="0" destOrd="0" presId="urn:microsoft.com/office/officeart/2005/8/layout/hierarchy2"/>
    <dgm:cxn modelId="{2012FC0D-489A-46EC-A695-BC8D38ED8145}" type="presParOf" srcId="{58866F44-BAA1-43BD-9305-B6778AD355A2}" destId="{32140311-8363-4540-A63C-BD94942BCD1C}" srcOrd="1" destOrd="0" presId="urn:microsoft.com/office/officeart/2005/8/layout/hierarchy2"/>
    <dgm:cxn modelId="{77B0F14C-FB5B-4DA8-A523-51F23399C433}" type="presParOf" srcId="{32140311-8363-4540-A63C-BD94942BCD1C}" destId="{2E17644B-1C81-4DF7-BC9C-E7DBD450453B}" srcOrd="0" destOrd="0" presId="urn:microsoft.com/office/officeart/2005/8/layout/hierarchy2"/>
    <dgm:cxn modelId="{D55D9AA1-F028-490A-8D39-8F45186A645B}" type="presParOf" srcId="{32140311-8363-4540-A63C-BD94942BCD1C}" destId="{5AAB1B39-79C8-46BF-B903-50B27678F31A}" srcOrd="1" destOrd="0" presId="urn:microsoft.com/office/officeart/2005/8/layout/hierarchy2"/>
    <dgm:cxn modelId="{EFA7C99B-13DF-4060-BE30-26C06FDB5AE1}" type="presParOf" srcId="{5AAB1B39-79C8-46BF-B903-50B27678F31A}" destId="{9EEB5D46-F8F9-4574-84CA-BE826B5C3C0A}" srcOrd="0" destOrd="0" presId="urn:microsoft.com/office/officeart/2005/8/layout/hierarchy2"/>
    <dgm:cxn modelId="{0FC28731-7C70-4D25-BF57-48E25CB657EF}" type="presParOf" srcId="{9EEB5D46-F8F9-4574-84CA-BE826B5C3C0A}" destId="{962230C9-8D52-480A-B7D0-7B32955E8ABB}" srcOrd="0" destOrd="0" presId="urn:microsoft.com/office/officeart/2005/8/layout/hierarchy2"/>
    <dgm:cxn modelId="{950B248C-9DA6-4C2C-916B-B6FD8EB9F9D0}" type="presParOf" srcId="{5AAB1B39-79C8-46BF-B903-50B27678F31A}" destId="{E458011D-EA08-4492-B155-EEEE64ADD707}" srcOrd="1" destOrd="0" presId="urn:microsoft.com/office/officeart/2005/8/layout/hierarchy2"/>
    <dgm:cxn modelId="{5623CDF3-30D6-4ABE-9BE6-3FABE98CC40A}" type="presParOf" srcId="{E458011D-EA08-4492-B155-EEEE64ADD707}" destId="{B9E88D3B-210E-41AF-AF00-8511F932F85E}" srcOrd="0" destOrd="0" presId="urn:microsoft.com/office/officeart/2005/8/layout/hierarchy2"/>
    <dgm:cxn modelId="{102EE268-C62D-4048-AD64-B80433A2B059}" type="presParOf" srcId="{E458011D-EA08-4492-B155-EEEE64ADD707}" destId="{2D5929EF-D32D-42CD-AFBE-E40BC041694A}" srcOrd="1" destOrd="0" presId="urn:microsoft.com/office/officeart/2005/8/layout/hierarchy2"/>
    <dgm:cxn modelId="{89EEE3C4-7BE7-4363-A336-24FC2B7FF982}" type="presParOf" srcId="{5AAB1B39-79C8-46BF-B903-50B27678F31A}" destId="{A9CAF5C6-BBAC-4FBD-A85D-3ECAD76B2257}" srcOrd="2" destOrd="0" presId="urn:microsoft.com/office/officeart/2005/8/layout/hierarchy2"/>
    <dgm:cxn modelId="{8C27DFD7-9CA5-44FA-B57E-A635A6C33CA1}" type="presParOf" srcId="{A9CAF5C6-BBAC-4FBD-A85D-3ECAD76B2257}" destId="{5936D25A-ADD5-4B1F-A9F6-65D57183211D}" srcOrd="0" destOrd="0" presId="urn:microsoft.com/office/officeart/2005/8/layout/hierarchy2"/>
    <dgm:cxn modelId="{9BA50A77-9A51-4F7C-9FFD-FA48E38B0973}" type="presParOf" srcId="{5AAB1B39-79C8-46BF-B903-50B27678F31A}" destId="{436C0879-3805-4C6D-9750-03B68E6D02E7}" srcOrd="3" destOrd="0" presId="urn:microsoft.com/office/officeart/2005/8/layout/hierarchy2"/>
    <dgm:cxn modelId="{B81226AB-D49C-41DB-B5F9-D995C5D5EB2E}" type="presParOf" srcId="{436C0879-3805-4C6D-9750-03B68E6D02E7}" destId="{83DA9189-DFE2-471C-B96F-5C6D9D7B222F}" srcOrd="0" destOrd="0" presId="urn:microsoft.com/office/officeart/2005/8/layout/hierarchy2"/>
    <dgm:cxn modelId="{6A30078D-62F2-4666-BA85-5F9554F2BE6A}" type="presParOf" srcId="{436C0879-3805-4C6D-9750-03B68E6D02E7}" destId="{10689AD7-F0B2-4855-9D86-95401670D2A3}" srcOrd="1" destOrd="0" presId="urn:microsoft.com/office/officeart/2005/8/layout/hierarchy2"/>
    <dgm:cxn modelId="{D88A56D5-D8DD-4B4B-AF29-7A48509B69DA}" type="presParOf" srcId="{5AAB1B39-79C8-46BF-B903-50B27678F31A}" destId="{31636EED-C38D-4BA3-971D-66C83A85D6C7}" srcOrd="4" destOrd="0" presId="urn:microsoft.com/office/officeart/2005/8/layout/hierarchy2"/>
    <dgm:cxn modelId="{49E0792F-DB36-446B-9567-56B49824E841}" type="presParOf" srcId="{31636EED-C38D-4BA3-971D-66C83A85D6C7}" destId="{0FB7F5D0-3050-4F34-A3F9-BCCB4CC29868}" srcOrd="0" destOrd="0" presId="urn:microsoft.com/office/officeart/2005/8/layout/hierarchy2"/>
    <dgm:cxn modelId="{E507AB01-C5CF-4FD4-B380-703F49FCABF0}" type="presParOf" srcId="{5AAB1B39-79C8-46BF-B903-50B27678F31A}" destId="{07240F85-2E48-4238-B0F1-0B8C5F398DC2}" srcOrd="5" destOrd="0" presId="urn:microsoft.com/office/officeart/2005/8/layout/hierarchy2"/>
    <dgm:cxn modelId="{09B42EAF-45D8-4EE4-BC31-B928A763461D}" type="presParOf" srcId="{07240F85-2E48-4238-B0F1-0B8C5F398DC2}" destId="{BDC42E0E-D247-416D-B243-6A1C497D2EE5}" srcOrd="0" destOrd="0" presId="urn:microsoft.com/office/officeart/2005/8/layout/hierarchy2"/>
    <dgm:cxn modelId="{B55E5233-6C78-427C-8025-8FD4D2A51CB4}" type="presParOf" srcId="{07240F85-2E48-4238-B0F1-0B8C5F398DC2}" destId="{D2223F5F-9FBA-4D86-B39B-7AE68C26D7C4}" srcOrd="1" destOrd="0" presId="urn:microsoft.com/office/officeart/2005/8/layout/hierarchy2"/>
    <dgm:cxn modelId="{FD9D66AA-E10E-43ED-AB9C-1C5761D8B40E}" type="presParOf" srcId="{D2223F5F-9FBA-4D86-B39B-7AE68C26D7C4}" destId="{EE34D03F-A1A3-4F01-8E12-2707A942FAEB}" srcOrd="0" destOrd="0" presId="urn:microsoft.com/office/officeart/2005/8/layout/hierarchy2"/>
    <dgm:cxn modelId="{08F7D723-0564-4430-8A87-492C88567DDD}" type="presParOf" srcId="{EE34D03F-A1A3-4F01-8E12-2707A942FAEB}" destId="{FE9A3FB7-3D54-4336-ACC6-B9C67CB9E4FE}" srcOrd="0" destOrd="0" presId="urn:microsoft.com/office/officeart/2005/8/layout/hierarchy2"/>
    <dgm:cxn modelId="{E18B72E8-DAFC-410D-89FD-BB8034158605}" type="presParOf" srcId="{D2223F5F-9FBA-4D86-B39B-7AE68C26D7C4}" destId="{14B210DC-F889-4E58-8181-4888F841310E}" srcOrd="1" destOrd="0" presId="urn:microsoft.com/office/officeart/2005/8/layout/hierarchy2"/>
    <dgm:cxn modelId="{FF234A01-8503-4290-8C5D-6365C120448B}" type="presParOf" srcId="{14B210DC-F889-4E58-8181-4888F841310E}" destId="{5F0A58D0-04A3-490D-97F2-1F6399EE8032}" srcOrd="0" destOrd="0" presId="urn:microsoft.com/office/officeart/2005/8/layout/hierarchy2"/>
    <dgm:cxn modelId="{455F4C93-97A3-4A53-9F25-C1A8540D4B10}" type="presParOf" srcId="{14B210DC-F889-4E58-8181-4888F841310E}" destId="{AB46784E-3706-4AC6-A4FB-9C0043444302}" srcOrd="1" destOrd="0" presId="urn:microsoft.com/office/officeart/2005/8/layout/hierarchy2"/>
    <dgm:cxn modelId="{11A7FEF8-BF91-4C15-B892-0F0CA5460B7E}" type="presParOf" srcId="{D2223F5F-9FBA-4D86-B39B-7AE68C26D7C4}" destId="{36327716-7278-465E-B6A7-1705BD74CD87}" srcOrd="2" destOrd="0" presId="urn:microsoft.com/office/officeart/2005/8/layout/hierarchy2"/>
    <dgm:cxn modelId="{A4E4DF96-AF72-4579-A2A6-A8BBEF46532A}" type="presParOf" srcId="{36327716-7278-465E-B6A7-1705BD74CD87}" destId="{C5FE9AE1-AE85-4F4F-9CCF-C8C64F46A5BB}" srcOrd="0" destOrd="0" presId="urn:microsoft.com/office/officeart/2005/8/layout/hierarchy2"/>
    <dgm:cxn modelId="{F63BDB3B-DCEA-4509-81B6-6B2B24AD4A22}" type="presParOf" srcId="{D2223F5F-9FBA-4D86-B39B-7AE68C26D7C4}" destId="{70201DCA-61E6-4CB1-8D3D-66099793F28B}" srcOrd="3" destOrd="0" presId="urn:microsoft.com/office/officeart/2005/8/layout/hierarchy2"/>
    <dgm:cxn modelId="{801D5781-CFD9-4954-81E3-43BC067532CA}" type="presParOf" srcId="{70201DCA-61E6-4CB1-8D3D-66099793F28B}" destId="{1DB8BF19-36EB-4196-8585-F998D68BAD4D}" srcOrd="0" destOrd="0" presId="urn:microsoft.com/office/officeart/2005/8/layout/hierarchy2"/>
    <dgm:cxn modelId="{2931D753-8632-4F3A-B95B-75388F695557}" type="presParOf" srcId="{70201DCA-61E6-4CB1-8D3D-66099793F28B}" destId="{891B86A1-0356-40C9-B6A9-307D133F4CC7}" srcOrd="1" destOrd="0" presId="urn:microsoft.com/office/officeart/2005/8/layout/hierarchy2"/>
    <dgm:cxn modelId="{AC652504-EF75-4365-82BC-3A2A7D2145E1}" type="presParOf" srcId="{D2223F5F-9FBA-4D86-B39B-7AE68C26D7C4}" destId="{23CAD149-2065-4B67-A740-11AD5322730F}" srcOrd="4" destOrd="0" presId="urn:microsoft.com/office/officeart/2005/8/layout/hierarchy2"/>
    <dgm:cxn modelId="{3D83252A-2B63-4A4A-B915-31C0D580CC5D}" type="presParOf" srcId="{23CAD149-2065-4B67-A740-11AD5322730F}" destId="{07056889-04CE-4BE7-90A8-ADCB35FE21BF}" srcOrd="0" destOrd="0" presId="urn:microsoft.com/office/officeart/2005/8/layout/hierarchy2"/>
    <dgm:cxn modelId="{FD879E66-76F2-48EC-80B4-339E7073C361}" type="presParOf" srcId="{D2223F5F-9FBA-4D86-B39B-7AE68C26D7C4}" destId="{F81BB0D6-61BF-416B-9D3F-3F729B803ED1}" srcOrd="5" destOrd="0" presId="urn:microsoft.com/office/officeart/2005/8/layout/hierarchy2"/>
    <dgm:cxn modelId="{A34ABD95-B08B-485E-B5BE-22DC78D1DE19}" type="presParOf" srcId="{F81BB0D6-61BF-416B-9D3F-3F729B803ED1}" destId="{AAEF078B-D59B-4A83-ACD1-6D9EF6CE12A4}" srcOrd="0" destOrd="0" presId="urn:microsoft.com/office/officeart/2005/8/layout/hierarchy2"/>
    <dgm:cxn modelId="{CE933F94-F2AA-440A-AB84-3535A37F2F6F}" type="presParOf" srcId="{F81BB0D6-61BF-416B-9D3F-3F729B803ED1}" destId="{33307DDC-09EA-417F-8B26-FC9E0D7B0256}" srcOrd="1" destOrd="0" presId="urn:microsoft.com/office/officeart/2005/8/layout/hierarchy2"/>
    <dgm:cxn modelId="{3BA55348-3BD6-4A06-864D-0C5FC23E29F0}" type="presParOf" srcId="{58866F44-BAA1-43BD-9305-B6778AD355A2}" destId="{56E97316-7E00-4403-9C38-7D3C11DB99A8}" srcOrd="2" destOrd="0" presId="urn:microsoft.com/office/officeart/2005/8/layout/hierarchy2"/>
    <dgm:cxn modelId="{AB2E40ED-7CB9-4129-895A-7D75A3795BB7}" type="presParOf" srcId="{56E97316-7E00-4403-9C38-7D3C11DB99A8}" destId="{5F4EC8AF-B64A-404C-A5E3-4772E5DBF721}" srcOrd="0" destOrd="0" presId="urn:microsoft.com/office/officeart/2005/8/layout/hierarchy2"/>
    <dgm:cxn modelId="{33807B0D-4798-464E-91DD-DEFAE8B885F3}" type="presParOf" srcId="{58866F44-BAA1-43BD-9305-B6778AD355A2}" destId="{C4358162-572F-453F-8975-3BD9E8141275}" srcOrd="3" destOrd="0" presId="urn:microsoft.com/office/officeart/2005/8/layout/hierarchy2"/>
    <dgm:cxn modelId="{36538635-DED0-4ED6-A0D3-C344A52D28FE}" type="presParOf" srcId="{C4358162-572F-453F-8975-3BD9E8141275}" destId="{18B473D9-2FD1-4DC7-B782-1EC11507AD22}" srcOrd="0" destOrd="0" presId="urn:microsoft.com/office/officeart/2005/8/layout/hierarchy2"/>
    <dgm:cxn modelId="{A07D088C-A7B8-4A4F-9BA1-29197E5F991B}" type="presParOf" srcId="{C4358162-572F-453F-8975-3BD9E8141275}" destId="{D3119F00-5D64-420F-84C0-826D4ECD1EFB}" srcOrd="1" destOrd="0" presId="urn:microsoft.com/office/officeart/2005/8/layout/hierarchy2"/>
    <dgm:cxn modelId="{1D682CA0-5D67-4C47-9768-5B0DC83827EA}" type="presParOf" srcId="{58866F44-BAA1-43BD-9305-B6778AD355A2}" destId="{6B1A5AF1-BE66-4654-B6C9-A752478E4426}" srcOrd="4" destOrd="0" presId="urn:microsoft.com/office/officeart/2005/8/layout/hierarchy2"/>
    <dgm:cxn modelId="{FB365776-0629-45D2-8794-81638504769A}" type="presParOf" srcId="{6B1A5AF1-BE66-4654-B6C9-A752478E4426}" destId="{14BA4246-0A69-46DE-B4D7-C4262097F11A}" srcOrd="0" destOrd="0" presId="urn:microsoft.com/office/officeart/2005/8/layout/hierarchy2"/>
    <dgm:cxn modelId="{24C13F5B-EFF7-4473-B630-888B50D7488C}" type="presParOf" srcId="{58866F44-BAA1-43BD-9305-B6778AD355A2}" destId="{F74AC0E8-C7A4-4FE6-846A-4C775B75A9A2}" srcOrd="5" destOrd="0" presId="urn:microsoft.com/office/officeart/2005/8/layout/hierarchy2"/>
    <dgm:cxn modelId="{64B6D9A2-423C-449A-B358-1C735AAA2911}" type="presParOf" srcId="{F74AC0E8-C7A4-4FE6-846A-4C775B75A9A2}" destId="{F0296A37-4027-43B3-9A65-627E38FEF901}" srcOrd="0" destOrd="0" presId="urn:microsoft.com/office/officeart/2005/8/layout/hierarchy2"/>
    <dgm:cxn modelId="{16A50668-9A84-4A53-BD1A-9E22D2F91FE5}" type="presParOf" srcId="{F74AC0E8-C7A4-4FE6-846A-4C775B75A9A2}" destId="{28CAC8E8-1462-42EF-9B5C-7FBA2605952D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FCB70A-F673-477F-9CFA-3B355AFF2FED}" type="doc">
      <dgm:prSet loTypeId="urn:microsoft.com/office/officeart/2005/8/layout/radial2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5E695531-4E88-4FF0-BA08-71FC3C0A73A7}">
      <dgm:prSet phldrT="[Text]" custT="1"/>
      <dgm:spPr>
        <a:solidFill>
          <a:srgbClr val="3366CC"/>
        </a:solidFill>
      </dgm:spPr>
      <dgm:t>
        <a:bodyPr/>
        <a:lstStyle/>
        <a:p>
          <a:r>
            <a:rPr lang="cs-CZ" sz="2800" dirty="0" smtClean="0">
              <a:solidFill>
                <a:schemeClr val="tx1"/>
              </a:solidFill>
              <a:effectLst/>
            </a:rPr>
            <a:t>procesor</a:t>
          </a:r>
          <a:endParaRPr lang="cs-CZ" sz="2800" dirty="0">
            <a:solidFill>
              <a:schemeClr val="tx1"/>
            </a:solidFill>
            <a:effectLst/>
          </a:endParaRPr>
        </a:p>
      </dgm:t>
    </dgm:pt>
    <dgm:pt modelId="{27F920D2-FB6B-4A4F-968D-02C4CA735E38}" type="parTrans" cxnId="{0EA28BA2-EFB8-4663-880E-A3594A257712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F99E2E-B2AC-44C7-A6BC-D6E6C83A66FD}" type="sibTrans" cxnId="{0EA28BA2-EFB8-4663-880E-A3594A257712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80A328-1456-40CE-8070-E9CE8DE18BDB}">
      <dgm:prSet phldrT="[Text]"/>
      <dgm:spPr/>
      <dgm:t>
        <a:bodyPr/>
        <a:lstStyle/>
        <a:p>
          <a:r>
            <a:rPr 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řídí počítač</a:t>
          </a:r>
          <a:endParaRPr lang="cs-CZ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CFDDF4-B504-47BB-9368-DD235648163F}" type="parTrans" cxnId="{F1F4C5D9-E7F6-45CC-8D17-15B0BBAE4867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E6C1D7-7A29-40E9-A6D0-99D28F4CE46B}" type="sibTrans" cxnId="{F1F4C5D9-E7F6-45CC-8D17-15B0BBAE4867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0FD883-91F0-4E29-A2D0-19CAED6CCA4E}">
      <dgm:prSet phldrT="[Text]"/>
      <dgm:spPr/>
      <dgm:t>
        <a:bodyPr/>
        <a:lstStyle/>
        <a:p>
          <a:r>
            <a:rPr 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 práci se zahřívá, chladí jej </a:t>
          </a:r>
          <a:r>
            <a:rPr lang="cs-CZ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chladič</a:t>
          </a:r>
          <a:r>
            <a:rPr 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cs-CZ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70F75E-6AC5-4E94-B8B8-3A5D593A316D}" type="parTrans" cxnId="{1E2A02C0-E1F9-4595-ACAD-9A784B30034B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08AF40-8527-4717-A8ED-58A1BEDEA7D7}" type="sibTrans" cxnId="{1E2A02C0-E1F9-4595-ACAD-9A784B30034B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86FA8-0D7D-4515-BB20-B3D84D71861A}">
      <dgm:prSet phldrT="[Text]" custT="1"/>
      <dgm:spPr>
        <a:solidFill>
          <a:srgbClr val="3366CC"/>
        </a:solidFill>
      </dgm:spPr>
      <dgm:t>
        <a:bodyPr/>
        <a:lstStyle/>
        <a:p>
          <a:r>
            <a:rPr lang="cs-CZ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operační paměť</a:t>
          </a:r>
          <a:endParaRPr lang="cs-CZ" sz="2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A6ECF4-158F-445F-892B-531D3D88A189}" type="parTrans" cxnId="{874F91D7-9802-4160-BB2D-18168478D9E7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D4EB6F-74C8-4E7E-A286-545D65E26708}" type="sibTrans" cxnId="{874F91D7-9802-4160-BB2D-18168478D9E7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EE5A13-E584-4A95-A065-8FC32A5F5033}">
      <dgm:prSet phldrT="[Text]"/>
      <dgm:spPr/>
      <dgm:t>
        <a:bodyPr/>
        <a:lstStyle/>
        <a:p>
          <a:pPr algn="l"/>
          <a:r>
            <a:rPr lang="pl-PL" b="0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 činnosti uchovává programy a data</a:t>
          </a:r>
          <a:r>
            <a:rPr 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</a:t>
          </a:r>
          <a:endParaRPr lang="cs-CZ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D85D7D-E820-43B9-87C0-D245419FE638}" type="parTrans" cxnId="{9C3CF8F7-2227-4115-8502-649365DD85DE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D3582D-C9F6-453D-ADFC-35DC657FFF19}" type="sibTrans" cxnId="{9C3CF8F7-2227-4115-8502-649365DD85DE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09403-226A-404E-9772-D10CF551E15D}">
      <dgm:prSet phldrT="[Text]"/>
      <dgm:spPr/>
      <dgm:t>
        <a:bodyPr/>
        <a:lstStyle/>
        <a:p>
          <a:pPr algn="l"/>
          <a:r>
            <a:rPr 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když s nimi nepracuje, vyhodí je</a:t>
          </a:r>
          <a:endParaRPr lang="cs-CZ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FBFF5B-6B8A-4E39-8F83-9979778CEB64}" type="parTrans" cxnId="{52D87A64-72F8-47E8-9E8C-2B4F00F8D5A2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565183-46A9-42F2-AACD-79136C338FD8}" type="sibTrans" cxnId="{52D87A64-72F8-47E8-9E8C-2B4F00F8D5A2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7A4199-FB04-4C7D-9BFD-132A3350586A}">
      <dgm:prSet phldrT="[Text]" custT="1"/>
      <dgm:spPr>
        <a:solidFill>
          <a:srgbClr val="3366CC"/>
        </a:solidFill>
      </dgm:spPr>
      <dgm:t>
        <a:bodyPr/>
        <a:lstStyle/>
        <a:p>
          <a:r>
            <a:rPr lang="cs-CZ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sběrnice</a:t>
          </a:r>
          <a:endParaRPr lang="cs-CZ" sz="3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808B97-7062-43E6-AB29-DCF21AE30349}" type="parTrans" cxnId="{1DC369D4-125F-421C-A2E5-9EA4EA2008D7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40F8D0-E204-4C71-931C-1C105F2011F9}" type="sibTrans" cxnId="{1DC369D4-125F-421C-A2E5-9EA4EA2008D7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152B0C-C968-40E6-B029-DD33CF3C277F}">
      <dgm:prSet phldrT="[Text]"/>
      <dgm:spPr/>
      <dgm:t>
        <a:bodyPr/>
        <a:lstStyle/>
        <a:p>
          <a:r>
            <a:rPr lang="cs-CZ" b="0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propojuje vstupně-výstupní zařízení s procesorem</a:t>
          </a:r>
          <a:endParaRPr lang="cs-CZ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4A4FA6-3A98-4F4B-A78F-FA54362F050E}" type="parTrans" cxnId="{CD3E95AC-2AB0-4054-BCA2-0E591BDEDE9E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00E618-BBC3-4D62-B94C-37D81D65BAA9}" type="sibTrans" cxnId="{CD3E95AC-2AB0-4054-BCA2-0E591BDEDE9E}">
      <dgm:prSet/>
      <dgm:spPr/>
      <dgm:t>
        <a:bodyPr/>
        <a:lstStyle/>
        <a:p>
          <a:endParaRPr lang="cs-CZ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DA7DF3-74EC-4487-A180-138C55513760}">
      <dgm:prSet phldrT="[Text]"/>
      <dgm:spPr/>
      <dgm:t>
        <a:bodyPr/>
        <a:lstStyle/>
        <a:p>
          <a:r>
            <a:rPr lang="cs-CZ" b="0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umožňuje připojení rozšiřujících karet</a:t>
          </a:r>
          <a:endParaRPr lang="cs-CZ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F54841-D9A6-401C-937B-52CCC4BA8013}" type="parTrans" cxnId="{09A162B4-DB4D-465A-9A99-1A16B1E5A541}">
      <dgm:prSet/>
      <dgm:spPr/>
      <dgm:t>
        <a:bodyPr/>
        <a:lstStyle/>
        <a:p>
          <a:endParaRPr lang="cs-CZ"/>
        </a:p>
      </dgm:t>
    </dgm:pt>
    <dgm:pt modelId="{061BF64A-2749-4519-A916-53052251018B}" type="sibTrans" cxnId="{09A162B4-DB4D-465A-9A99-1A16B1E5A541}">
      <dgm:prSet/>
      <dgm:spPr/>
      <dgm:t>
        <a:bodyPr/>
        <a:lstStyle/>
        <a:p>
          <a:endParaRPr lang="cs-CZ"/>
        </a:p>
      </dgm:t>
    </dgm:pt>
    <dgm:pt modelId="{2833E89D-A080-44C1-B288-7074DD3F1F51}" type="pres">
      <dgm:prSet presAssocID="{4FFCB70A-F673-477F-9CFA-3B355AFF2FE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819FE90-E55A-45AA-A16C-1772D09B9D95}" type="pres">
      <dgm:prSet presAssocID="{4FFCB70A-F673-477F-9CFA-3B355AFF2FED}" presName="cycle" presStyleCnt="0"/>
      <dgm:spPr/>
    </dgm:pt>
    <dgm:pt modelId="{D2BB7583-64BF-4B01-8874-8081FF77B3DD}" type="pres">
      <dgm:prSet presAssocID="{4FFCB70A-F673-477F-9CFA-3B355AFF2FED}" presName="centerShape" presStyleCnt="0"/>
      <dgm:spPr/>
    </dgm:pt>
    <dgm:pt modelId="{7A9DBA9F-79F3-473E-9C0B-73453EDE47D3}" type="pres">
      <dgm:prSet presAssocID="{4FFCB70A-F673-477F-9CFA-3B355AFF2FED}" presName="connSite" presStyleLbl="node1" presStyleIdx="0" presStyleCnt="4"/>
      <dgm:spPr/>
    </dgm:pt>
    <dgm:pt modelId="{3B32C7D6-DB8D-424B-8838-79EFEFC54029}" type="pres">
      <dgm:prSet presAssocID="{4FFCB70A-F673-477F-9CFA-3B355AFF2FED}" presName="visible" presStyleLbl="node1" presStyleIdx="0" presStyleCnt="4" custLinFactNeighborX="-62" custLinFactNeighborY="-27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B0898C1-DD0A-448E-8FE9-E745E7B87A93}" type="pres">
      <dgm:prSet presAssocID="{27F920D2-FB6B-4A4F-968D-02C4CA735E38}" presName="Name25" presStyleLbl="parChTrans1D1" presStyleIdx="0" presStyleCnt="3"/>
      <dgm:spPr/>
      <dgm:t>
        <a:bodyPr/>
        <a:lstStyle/>
        <a:p>
          <a:endParaRPr lang="cs-CZ"/>
        </a:p>
      </dgm:t>
    </dgm:pt>
    <dgm:pt modelId="{7BA104FD-B9DA-484F-8B52-E2374EDFB5A0}" type="pres">
      <dgm:prSet presAssocID="{5E695531-4E88-4FF0-BA08-71FC3C0A73A7}" presName="node" presStyleCnt="0"/>
      <dgm:spPr/>
    </dgm:pt>
    <dgm:pt modelId="{D8429FA3-9B82-44A4-8AD7-2AB80D55FA62}" type="pres">
      <dgm:prSet presAssocID="{5E695531-4E88-4FF0-BA08-71FC3C0A73A7}" presName="parentNode" presStyleLbl="node1" presStyleIdx="1" presStyleCnt="4" custScaleX="124162" custScaleY="77888" custLinFactNeighborX="47493" custLinFactNeighborY="-1086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4DA299-D12A-40D4-A710-3FC8A58A544B}" type="pres">
      <dgm:prSet presAssocID="{5E695531-4E88-4FF0-BA08-71FC3C0A73A7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9DB7A11-7AB8-460A-BC65-37AF72C726D3}" type="pres">
      <dgm:prSet presAssocID="{99A6ECF4-158F-445F-892B-531D3D88A189}" presName="Name25" presStyleLbl="parChTrans1D1" presStyleIdx="1" presStyleCnt="3"/>
      <dgm:spPr/>
      <dgm:t>
        <a:bodyPr/>
        <a:lstStyle/>
        <a:p>
          <a:endParaRPr lang="cs-CZ"/>
        </a:p>
      </dgm:t>
    </dgm:pt>
    <dgm:pt modelId="{45E53813-526C-43DF-95BC-464E78D5D6B1}" type="pres">
      <dgm:prSet presAssocID="{2BA86FA8-0D7D-4515-BB20-B3D84D71861A}" presName="node" presStyleCnt="0"/>
      <dgm:spPr/>
    </dgm:pt>
    <dgm:pt modelId="{6420F2A4-BB46-4C54-A70B-0E32245EBF36}" type="pres">
      <dgm:prSet presAssocID="{2BA86FA8-0D7D-4515-BB20-B3D84D71861A}" presName="parentNode" presStyleLbl="node1" presStyleIdx="2" presStyleCnt="4" custScaleX="140248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E6AA714-DC50-4B64-8BC6-36027533D708}" type="pres">
      <dgm:prSet presAssocID="{2BA86FA8-0D7D-4515-BB20-B3D84D71861A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B6ECD24-EC57-4BE2-B47A-1C395D6FFA4F}" type="pres">
      <dgm:prSet presAssocID="{47808B97-7062-43E6-AB29-DCF21AE30349}" presName="Name25" presStyleLbl="parChTrans1D1" presStyleIdx="2" presStyleCnt="3"/>
      <dgm:spPr/>
      <dgm:t>
        <a:bodyPr/>
        <a:lstStyle/>
        <a:p>
          <a:endParaRPr lang="cs-CZ"/>
        </a:p>
      </dgm:t>
    </dgm:pt>
    <dgm:pt modelId="{5AADF05B-11C5-4756-B0BF-EB1CF7BC3977}" type="pres">
      <dgm:prSet presAssocID="{9E7A4199-FB04-4C7D-9BFD-132A3350586A}" presName="node" presStyleCnt="0"/>
      <dgm:spPr/>
    </dgm:pt>
    <dgm:pt modelId="{5DCF7F5E-D35C-450D-BC70-35278BD46B58}" type="pres">
      <dgm:prSet presAssocID="{9E7A4199-FB04-4C7D-9BFD-132A3350586A}" presName="parentNode" presStyleLbl="node1" presStyleIdx="3" presStyleCnt="4" custScaleX="126668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61A8AF-8D99-4373-BBF8-5F79078AFD4C}" type="pres">
      <dgm:prSet presAssocID="{9E7A4199-FB04-4C7D-9BFD-132A3350586A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5C73086-F595-464C-9AD9-8A315EA8B319}" type="presOf" srcId="{B50FD883-91F0-4E29-A2D0-19CAED6CCA4E}" destId="{004DA299-D12A-40D4-A710-3FC8A58A544B}" srcOrd="0" destOrd="1" presId="urn:microsoft.com/office/officeart/2005/8/layout/radial2"/>
    <dgm:cxn modelId="{52D87A64-72F8-47E8-9E8C-2B4F00F8D5A2}" srcId="{2BA86FA8-0D7D-4515-BB20-B3D84D71861A}" destId="{96609403-226A-404E-9772-D10CF551E15D}" srcOrd="1" destOrd="0" parTransId="{E4FBFF5B-6B8A-4E39-8F83-9979778CEB64}" sibTransId="{4A565183-46A9-42F2-AACD-79136C338FD8}"/>
    <dgm:cxn modelId="{AF853EDB-8B9B-42A9-BCF5-91469D49D129}" type="presOf" srcId="{96609403-226A-404E-9772-D10CF551E15D}" destId="{7E6AA714-DC50-4B64-8BC6-36027533D708}" srcOrd="0" destOrd="1" presId="urn:microsoft.com/office/officeart/2005/8/layout/radial2"/>
    <dgm:cxn modelId="{4B78DD0C-8EF7-431C-95FD-1DD2E4A6DA62}" type="presOf" srcId="{5E695531-4E88-4FF0-BA08-71FC3C0A73A7}" destId="{D8429FA3-9B82-44A4-8AD7-2AB80D55FA62}" srcOrd="0" destOrd="0" presId="urn:microsoft.com/office/officeart/2005/8/layout/radial2"/>
    <dgm:cxn modelId="{4F416A2A-D9A5-4FA3-93B6-5BBC73A92C8C}" type="presOf" srcId="{47808B97-7062-43E6-AB29-DCF21AE30349}" destId="{5B6ECD24-EC57-4BE2-B47A-1C395D6FFA4F}" srcOrd="0" destOrd="0" presId="urn:microsoft.com/office/officeart/2005/8/layout/radial2"/>
    <dgm:cxn modelId="{D8CDC697-2CEB-4973-A715-FADD802B3BCF}" type="presOf" srcId="{27F920D2-FB6B-4A4F-968D-02C4CA735E38}" destId="{EB0898C1-DD0A-448E-8FE9-E745E7B87A93}" srcOrd="0" destOrd="0" presId="urn:microsoft.com/office/officeart/2005/8/layout/radial2"/>
    <dgm:cxn modelId="{1E2A02C0-E1F9-4595-ACAD-9A784B30034B}" srcId="{5E695531-4E88-4FF0-BA08-71FC3C0A73A7}" destId="{B50FD883-91F0-4E29-A2D0-19CAED6CCA4E}" srcOrd="1" destOrd="0" parTransId="{D870F75E-6AC5-4E94-B8B8-3A5D593A316D}" sibTransId="{7208AF40-8527-4717-A8ED-58A1BEDEA7D7}"/>
    <dgm:cxn modelId="{C31AD61C-156B-4730-ADB3-AD494A7BE903}" type="presOf" srcId="{9E7A4199-FB04-4C7D-9BFD-132A3350586A}" destId="{5DCF7F5E-D35C-450D-BC70-35278BD46B58}" srcOrd="0" destOrd="0" presId="urn:microsoft.com/office/officeart/2005/8/layout/radial2"/>
    <dgm:cxn modelId="{940D0829-48EA-458E-8B9D-0089FFE3C1CD}" type="presOf" srcId="{99A6ECF4-158F-445F-892B-531D3D88A189}" destId="{D9DB7A11-7AB8-460A-BC65-37AF72C726D3}" srcOrd="0" destOrd="0" presId="urn:microsoft.com/office/officeart/2005/8/layout/radial2"/>
    <dgm:cxn modelId="{0EA28BA2-EFB8-4663-880E-A3594A257712}" srcId="{4FFCB70A-F673-477F-9CFA-3B355AFF2FED}" destId="{5E695531-4E88-4FF0-BA08-71FC3C0A73A7}" srcOrd="0" destOrd="0" parTransId="{27F920D2-FB6B-4A4F-968D-02C4CA735E38}" sibTransId="{60F99E2E-B2AC-44C7-A6BC-D6E6C83A66FD}"/>
    <dgm:cxn modelId="{09A162B4-DB4D-465A-9A99-1A16B1E5A541}" srcId="{9E7A4199-FB04-4C7D-9BFD-132A3350586A}" destId="{64DA7DF3-74EC-4487-A180-138C55513760}" srcOrd="1" destOrd="0" parTransId="{B0F54841-D9A6-401C-937B-52CCC4BA8013}" sibTransId="{061BF64A-2749-4519-A916-53052251018B}"/>
    <dgm:cxn modelId="{27344780-6A4A-4AD6-8F4E-FCFE9BC90B9D}" type="presOf" srcId="{C6EE5A13-E584-4A95-A065-8FC32A5F5033}" destId="{7E6AA714-DC50-4B64-8BC6-36027533D708}" srcOrd="0" destOrd="0" presId="urn:microsoft.com/office/officeart/2005/8/layout/radial2"/>
    <dgm:cxn modelId="{12905352-D251-4FF2-A0C1-579A44FC0D32}" type="presOf" srcId="{64DA7DF3-74EC-4487-A180-138C55513760}" destId="{C161A8AF-8D99-4373-BBF8-5F79078AFD4C}" srcOrd="0" destOrd="1" presId="urn:microsoft.com/office/officeart/2005/8/layout/radial2"/>
    <dgm:cxn modelId="{F1F4C5D9-E7F6-45CC-8D17-15B0BBAE4867}" srcId="{5E695531-4E88-4FF0-BA08-71FC3C0A73A7}" destId="{9180A328-1456-40CE-8070-E9CE8DE18BDB}" srcOrd="0" destOrd="0" parTransId="{A9CFDDF4-B504-47BB-9368-DD235648163F}" sibTransId="{31E6C1D7-7A29-40E9-A6D0-99D28F4CE46B}"/>
    <dgm:cxn modelId="{29D9F25C-BE3C-490F-938C-78D54E1DA9E4}" type="presOf" srcId="{4FFCB70A-F673-477F-9CFA-3B355AFF2FED}" destId="{2833E89D-A080-44C1-B288-7074DD3F1F51}" srcOrd="0" destOrd="0" presId="urn:microsoft.com/office/officeart/2005/8/layout/radial2"/>
    <dgm:cxn modelId="{2696F557-C78B-4E81-9657-B957126F78DB}" type="presOf" srcId="{2BA86FA8-0D7D-4515-BB20-B3D84D71861A}" destId="{6420F2A4-BB46-4C54-A70B-0E32245EBF36}" srcOrd="0" destOrd="0" presId="urn:microsoft.com/office/officeart/2005/8/layout/radial2"/>
    <dgm:cxn modelId="{1DC369D4-125F-421C-A2E5-9EA4EA2008D7}" srcId="{4FFCB70A-F673-477F-9CFA-3B355AFF2FED}" destId="{9E7A4199-FB04-4C7D-9BFD-132A3350586A}" srcOrd="2" destOrd="0" parTransId="{47808B97-7062-43E6-AB29-DCF21AE30349}" sibTransId="{1240F8D0-E204-4C71-931C-1C105F2011F9}"/>
    <dgm:cxn modelId="{9C3CF8F7-2227-4115-8502-649365DD85DE}" srcId="{2BA86FA8-0D7D-4515-BB20-B3D84D71861A}" destId="{C6EE5A13-E584-4A95-A065-8FC32A5F5033}" srcOrd="0" destOrd="0" parTransId="{46D85D7D-E820-43B9-87C0-D245419FE638}" sibTransId="{53D3582D-C9F6-453D-ADFC-35DC657FFF19}"/>
    <dgm:cxn modelId="{CD3E95AC-2AB0-4054-BCA2-0E591BDEDE9E}" srcId="{9E7A4199-FB04-4C7D-9BFD-132A3350586A}" destId="{AA152B0C-C968-40E6-B029-DD33CF3C277F}" srcOrd="0" destOrd="0" parTransId="{E84A4FA6-3A98-4F4B-A78F-FA54362F050E}" sibTransId="{BD00E618-BBC3-4D62-B94C-37D81D65BAA9}"/>
    <dgm:cxn modelId="{D58B3AE5-3E7C-498C-A677-9D4E1852109A}" type="presOf" srcId="{AA152B0C-C968-40E6-B029-DD33CF3C277F}" destId="{C161A8AF-8D99-4373-BBF8-5F79078AFD4C}" srcOrd="0" destOrd="0" presId="urn:microsoft.com/office/officeart/2005/8/layout/radial2"/>
    <dgm:cxn modelId="{2A7E9D50-0C2D-4647-966E-03EEC6F2CA44}" type="presOf" srcId="{9180A328-1456-40CE-8070-E9CE8DE18BDB}" destId="{004DA299-D12A-40D4-A710-3FC8A58A544B}" srcOrd="0" destOrd="0" presId="urn:microsoft.com/office/officeart/2005/8/layout/radial2"/>
    <dgm:cxn modelId="{874F91D7-9802-4160-BB2D-18168478D9E7}" srcId="{4FFCB70A-F673-477F-9CFA-3B355AFF2FED}" destId="{2BA86FA8-0D7D-4515-BB20-B3D84D71861A}" srcOrd="1" destOrd="0" parTransId="{99A6ECF4-158F-445F-892B-531D3D88A189}" sibTransId="{A3D4EB6F-74C8-4E7E-A286-545D65E26708}"/>
    <dgm:cxn modelId="{2AA74F8C-EAF5-4E65-92D9-35FC05FF3BF2}" type="presParOf" srcId="{2833E89D-A080-44C1-B288-7074DD3F1F51}" destId="{6819FE90-E55A-45AA-A16C-1772D09B9D95}" srcOrd="0" destOrd="0" presId="urn:microsoft.com/office/officeart/2005/8/layout/radial2"/>
    <dgm:cxn modelId="{17F0A5F5-4EE9-4E2E-A6D7-701A19A64661}" type="presParOf" srcId="{6819FE90-E55A-45AA-A16C-1772D09B9D95}" destId="{D2BB7583-64BF-4B01-8874-8081FF77B3DD}" srcOrd="0" destOrd="0" presId="urn:microsoft.com/office/officeart/2005/8/layout/radial2"/>
    <dgm:cxn modelId="{623ACD2F-FA6B-435A-BCD5-E0C1EAE67280}" type="presParOf" srcId="{D2BB7583-64BF-4B01-8874-8081FF77B3DD}" destId="{7A9DBA9F-79F3-473E-9C0B-73453EDE47D3}" srcOrd="0" destOrd="0" presId="urn:microsoft.com/office/officeart/2005/8/layout/radial2"/>
    <dgm:cxn modelId="{EE46369C-98A7-49D4-9443-DD5A65BE0D02}" type="presParOf" srcId="{D2BB7583-64BF-4B01-8874-8081FF77B3DD}" destId="{3B32C7D6-DB8D-424B-8838-79EFEFC54029}" srcOrd="1" destOrd="0" presId="urn:microsoft.com/office/officeart/2005/8/layout/radial2"/>
    <dgm:cxn modelId="{FCA0035A-60D6-4A26-9439-DEA6D2808CC3}" type="presParOf" srcId="{6819FE90-E55A-45AA-A16C-1772D09B9D95}" destId="{EB0898C1-DD0A-448E-8FE9-E745E7B87A93}" srcOrd="1" destOrd="0" presId="urn:microsoft.com/office/officeart/2005/8/layout/radial2"/>
    <dgm:cxn modelId="{21F53326-9E4A-49EF-B739-87F44B8B5C73}" type="presParOf" srcId="{6819FE90-E55A-45AA-A16C-1772D09B9D95}" destId="{7BA104FD-B9DA-484F-8B52-E2374EDFB5A0}" srcOrd="2" destOrd="0" presId="urn:microsoft.com/office/officeart/2005/8/layout/radial2"/>
    <dgm:cxn modelId="{75D03DAE-A473-437D-BA81-8A2471D71B12}" type="presParOf" srcId="{7BA104FD-B9DA-484F-8B52-E2374EDFB5A0}" destId="{D8429FA3-9B82-44A4-8AD7-2AB80D55FA62}" srcOrd="0" destOrd="0" presId="urn:microsoft.com/office/officeart/2005/8/layout/radial2"/>
    <dgm:cxn modelId="{A5D6F44E-8427-4CF8-922C-E9F1DD4D0580}" type="presParOf" srcId="{7BA104FD-B9DA-484F-8B52-E2374EDFB5A0}" destId="{004DA299-D12A-40D4-A710-3FC8A58A544B}" srcOrd="1" destOrd="0" presId="urn:microsoft.com/office/officeart/2005/8/layout/radial2"/>
    <dgm:cxn modelId="{25C0C53D-83DD-483E-B923-A68284E9BB27}" type="presParOf" srcId="{6819FE90-E55A-45AA-A16C-1772D09B9D95}" destId="{D9DB7A11-7AB8-460A-BC65-37AF72C726D3}" srcOrd="3" destOrd="0" presId="urn:microsoft.com/office/officeart/2005/8/layout/radial2"/>
    <dgm:cxn modelId="{02E6A3B7-6E0D-4E39-8A39-871077F2F300}" type="presParOf" srcId="{6819FE90-E55A-45AA-A16C-1772D09B9D95}" destId="{45E53813-526C-43DF-95BC-464E78D5D6B1}" srcOrd="4" destOrd="0" presId="urn:microsoft.com/office/officeart/2005/8/layout/radial2"/>
    <dgm:cxn modelId="{D606CEDD-0ADE-4DC3-AA3C-79EFCE25C3A7}" type="presParOf" srcId="{45E53813-526C-43DF-95BC-464E78D5D6B1}" destId="{6420F2A4-BB46-4C54-A70B-0E32245EBF36}" srcOrd="0" destOrd="0" presId="urn:microsoft.com/office/officeart/2005/8/layout/radial2"/>
    <dgm:cxn modelId="{B03899FD-A813-40A9-BC1C-B4553B1C5DFA}" type="presParOf" srcId="{45E53813-526C-43DF-95BC-464E78D5D6B1}" destId="{7E6AA714-DC50-4B64-8BC6-36027533D708}" srcOrd="1" destOrd="0" presId="urn:microsoft.com/office/officeart/2005/8/layout/radial2"/>
    <dgm:cxn modelId="{D5C950C8-8A21-441B-ADB1-0D49D6E58F29}" type="presParOf" srcId="{6819FE90-E55A-45AA-A16C-1772D09B9D95}" destId="{5B6ECD24-EC57-4BE2-B47A-1C395D6FFA4F}" srcOrd="5" destOrd="0" presId="urn:microsoft.com/office/officeart/2005/8/layout/radial2"/>
    <dgm:cxn modelId="{3E3F8784-8675-4575-907A-F99E2DE90CC3}" type="presParOf" srcId="{6819FE90-E55A-45AA-A16C-1772D09B9D95}" destId="{5AADF05B-11C5-4756-B0BF-EB1CF7BC3977}" srcOrd="6" destOrd="0" presId="urn:microsoft.com/office/officeart/2005/8/layout/radial2"/>
    <dgm:cxn modelId="{2F377AC1-933A-4936-A299-02E6A17346A1}" type="presParOf" srcId="{5AADF05B-11C5-4756-B0BF-EB1CF7BC3977}" destId="{5DCF7F5E-D35C-450D-BC70-35278BD46B58}" srcOrd="0" destOrd="0" presId="urn:microsoft.com/office/officeart/2005/8/layout/radial2"/>
    <dgm:cxn modelId="{39877D8E-E8D4-4AC1-8A20-B7CE91134254}" type="presParOf" srcId="{5AADF05B-11C5-4756-B0BF-EB1CF7BC3977}" destId="{C161A8AF-8D99-4373-BBF8-5F79078AFD4C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B090CC-FEB1-4765-A838-0FBA1D22B9D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78E86E6-14DC-4B0F-894F-92F26BE73C1B}">
      <dgm:prSet/>
      <dgm:spPr>
        <a:solidFill>
          <a:srgbClr val="00CC66"/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b="0" i="0" baseline="0" dirty="0" smtClean="0">
              <a:solidFill>
                <a:schemeClr val="bg1"/>
              </a:solidFill>
            </a:rPr>
            <a:t>Počítač pracuje pouze s číslicemi 0 a 1</a:t>
          </a:r>
          <a:endParaRPr lang="cs-CZ" dirty="0">
            <a:solidFill>
              <a:schemeClr val="bg1"/>
            </a:solidFill>
          </a:endParaRPr>
        </a:p>
      </dgm:t>
    </dgm:pt>
    <dgm:pt modelId="{4EF123E1-FB04-4E20-AFAB-EF9BEB9A9157}" type="parTrans" cxnId="{5A55588F-66A5-4FC5-B693-284059EA8FE5}">
      <dgm:prSet/>
      <dgm:spPr/>
      <dgm:t>
        <a:bodyPr/>
        <a:lstStyle/>
        <a:p>
          <a:endParaRPr lang="cs-CZ"/>
        </a:p>
      </dgm:t>
    </dgm:pt>
    <dgm:pt modelId="{3B3FF678-5F96-4FF4-B951-E6986F9A6F23}" type="sibTrans" cxnId="{5A55588F-66A5-4FC5-B693-284059EA8FE5}">
      <dgm:prSet/>
      <dgm:spPr/>
      <dgm:t>
        <a:bodyPr/>
        <a:lstStyle/>
        <a:p>
          <a:endParaRPr lang="cs-CZ"/>
        </a:p>
      </dgm:t>
    </dgm:pt>
    <dgm:pt modelId="{8AA30E17-54A0-4FF4-8B77-D835D270C960}">
      <dgm:prSet/>
      <dgm:spPr>
        <a:solidFill>
          <a:srgbClr val="00CC66"/>
        </a:solidFill>
      </dgm:spPr>
      <dgm:t>
        <a:bodyPr/>
        <a:lstStyle/>
        <a:p>
          <a:pPr rtl="0"/>
          <a:r>
            <a:rPr lang="cs-CZ" b="0" i="0" baseline="0" dirty="0" smtClean="0">
              <a:solidFill>
                <a:schemeClr val="bg1"/>
              </a:solidFill>
            </a:rPr>
            <a:t>Digitální znamená číslicový.</a:t>
          </a:r>
          <a:endParaRPr lang="cs-CZ" b="0" i="0" baseline="0" dirty="0">
            <a:solidFill>
              <a:schemeClr val="bg1"/>
            </a:solidFill>
          </a:endParaRPr>
        </a:p>
      </dgm:t>
    </dgm:pt>
    <dgm:pt modelId="{C85D8C67-0462-4704-80F2-7677F1207356}" type="parTrans" cxnId="{6CCA955B-581C-4A0D-9D88-987FDC5D302D}">
      <dgm:prSet/>
      <dgm:spPr/>
      <dgm:t>
        <a:bodyPr/>
        <a:lstStyle/>
        <a:p>
          <a:endParaRPr lang="cs-CZ"/>
        </a:p>
      </dgm:t>
    </dgm:pt>
    <dgm:pt modelId="{B440193E-6AAD-40C3-A005-2D2B8C74C73A}" type="sibTrans" cxnId="{6CCA955B-581C-4A0D-9D88-987FDC5D302D}">
      <dgm:prSet/>
      <dgm:spPr/>
      <dgm:t>
        <a:bodyPr/>
        <a:lstStyle/>
        <a:p>
          <a:endParaRPr lang="cs-CZ"/>
        </a:p>
      </dgm:t>
    </dgm:pt>
    <dgm:pt modelId="{DB2FF907-C2C2-4AD6-841A-1CFC230C49E5}">
      <dgm:prSet/>
      <dgm:spPr>
        <a:solidFill>
          <a:srgbClr val="00CC66"/>
        </a:solidFill>
      </dgm:spPr>
      <dgm:t>
        <a:bodyPr/>
        <a:lstStyle/>
        <a:p>
          <a:pPr rtl="0"/>
          <a:r>
            <a:rPr lang="cs-CZ" b="0" i="0" baseline="0" dirty="0" smtClean="0">
              <a:solidFill>
                <a:schemeClr val="bg1"/>
              </a:solidFill>
            </a:rPr>
            <a:t>Všechny údaje jsou složeny z nul a jedniček.</a:t>
          </a:r>
          <a:endParaRPr lang="cs-CZ" b="0" i="0" baseline="0" dirty="0">
            <a:solidFill>
              <a:schemeClr val="bg1"/>
            </a:solidFill>
          </a:endParaRPr>
        </a:p>
      </dgm:t>
    </dgm:pt>
    <dgm:pt modelId="{99A8B0CA-2289-4523-80D4-24C3170CE847}" type="parTrans" cxnId="{AA16B812-2600-4079-ABCF-CD8C66401824}">
      <dgm:prSet/>
      <dgm:spPr/>
      <dgm:t>
        <a:bodyPr/>
        <a:lstStyle/>
        <a:p>
          <a:endParaRPr lang="cs-CZ"/>
        </a:p>
      </dgm:t>
    </dgm:pt>
    <dgm:pt modelId="{9A3B9E4C-E5C0-4A33-82E1-FDB40601D275}" type="sibTrans" cxnId="{AA16B812-2600-4079-ABCF-CD8C66401824}">
      <dgm:prSet/>
      <dgm:spPr/>
      <dgm:t>
        <a:bodyPr/>
        <a:lstStyle/>
        <a:p>
          <a:endParaRPr lang="cs-CZ"/>
        </a:p>
      </dgm:t>
    </dgm:pt>
    <dgm:pt modelId="{C8E788B3-21E7-486D-8CB3-26C6B652D206}">
      <dgm:prSet/>
      <dgm:spPr>
        <a:solidFill>
          <a:srgbClr val="00CC66"/>
        </a:solidFill>
      </dgm:spPr>
      <dgm:t>
        <a:bodyPr/>
        <a:lstStyle/>
        <a:p>
          <a:pPr rtl="0"/>
          <a:r>
            <a:rPr lang="cs-CZ" b="0" i="0" baseline="0" dirty="0" smtClean="0">
              <a:solidFill>
                <a:schemeClr val="bg1"/>
              </a:solidFill>
            </a:rPr>
            <a:t>0 znamená „proud neprochází“</a:t>
          </a:r>
          <a:endParaRPr lang="cs-CZ" b="0" i="0" baseline="0" dirty="0">
            <a:solidFill>
              <a:schemeClr val="bg1"/>
            </a:solidFill>
          </a:endParaRPr>
        </a:p>
      </dgm:t>
    </dgm:pt>
    <dgm:pt modelId="{B910F97A-3FB0-46E5-A08B-20DED9DDA691}" type="parTrans" cxnId="{7CAE8030-BB91-4D71-A99E-DAD626A8666F}">
      <dgm:prSet/>
      <dgm:spPr/>
      <dgm:t>
        <a:bodyPr/>
        <a:lstStyle/>
        <a:p>
          <a:endParaRPr lang="cs-CZ"/>
        </a:p>
      </dgm:t>
    </dgm:pt>
    <dgm:pt modelId="{C90ED537-4B03-4F7C-92AD-A925659F1A13}" type="sibTrans" cxnId="{7CAE8030-BB91-4D71-A99E-DAD626A8666F}">
      <dgm:prSet/>
      <dgm:spPr/>
      <dgm:t>
        <a:bodyPr/>
        <a:lstStyle/>
        <a:p>
          <a:endParaRPr lang="cs-CZ"/>
        </a:p>
      </dgm:t>
    </dgm:pt>
    <dgm:pt modelId="{D8EE2A2F-14C6-44FC-8049-D91E03044EF6}">
      <dgm:prSet/>
      <dgm:spPr>
        <a:solidFill>
          <a:srgbClr val="00CC66"/>
        </a:solidFill>
      </dgm:spPr>
      <dgm:t>
        <a:bodyPr/>
        <a:lstStyle/>
        <a:p>
          <a:pPr rtl="0"/>
          <a:r>
            <a:rPr lang="cs-CZ" b="0" i="0" baseline="0" dirty="0" smtClean="0">
              <a:solidFill>
                <a:schemeClr val="bg1"/>
              </a:solidFill>
            </a:rPr>
            <a:t>1 znamená „ proud prochází“</a:t>
          </a:r>
          <a:endParaRPr lang="cs-CZ" b="0" i="0" baseline="0" dirty="0">
            <a:solidFill>
              <a:schemeClr val="bg1"/>
            </a:solidFill>
          </a:endParaRPr>
        </a:p>
      </dgm:t>
    </dgm:pt>
    <dgm:pt modelId="{176A29FB-E171-48DD-BC30-8F2DD6387CA9}" type="parTrans" cxnId="{F5FBB643-5EB4-4036-8AA1-9F2FDCCC9117}">
      <dgm:prSet/>
      <dgm:spPr/>
      <dgm:t>
        <a:bodyPr/>
        <a:lstStyle/>
        <a:p>
          <a:endParaRPr lang="cs-CZ"/>
        </a:p>
      </dgm:t>
    </dgm:pt>
    <dgm:pt modelId="{AC4BEE38-4A5E-40EB-A51F-79F06D1B7DC2}" type="sibTrans" cxnId="{F5FBB643-5EB4-4036-8AA1-9F2FDCCC9117}">
      <dgm:prSet/>
      <dgm:spPr/>
      <dgm:t>
        <a:bodyPr/>
        <a:lstStyle/>
        <a:p>
          <a:endParaRPr lang="cs-CZ"/>
        </a:p>
      </dgm:t>
    </dgm:pt>
    <dgm:pt modelId="{FE4EC72F-A6E8-4D56-801A-F05ECBFEB83F}" type="pres">
      <dgm:prSet presAssocID="{4CB090CC-FEB1-4765-A838-0FBA1D22B9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DA46657-E9D3-4F30-97EF-018B5249B205}" type="pres">
      <dgm:prSet presAssocID="{278E86E6-14DC-4B0F-894F-92F26BE73C1B}" presName="parentText" presStyleLbl="node1" presStyleIdx="0" presStyleCnt="5" custLinFactNeighborY="-45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FA6773-4F7A-4AE9-89FA-2985A901900E}" type="pres">
      <dgm:prSet presAssocID="{3B3FF678-5F96-4FF4-B951-E6986F9A6F23}" presName="spacer" presStyleCnt="0"/>
      <dgm:spPr/>
    </dgm:pt>
    <dgm:pt modelId="{58CDF514-6635-4782-819C-E8C4752F08DA}" type="pres">
      <dgm:prSet presAssocID="{8AA30E17-54A0-4FF4-8B77-D835D270C960}" presName="parentText" presStyleLbl="node1" presStyleIdx="1" presStyleCnt="5" custLinFactNeighborY="-3681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8776D9-9C30-4EB2-A9B4-61FAFA1F7B71}" type="pres">
      <dgm:prSet presAssocID="{B440193E-6AAD-40C3-A005-2D2B8C74C73A}" presName="spacer" presStyleCnt="0"/>
      <dgm:spPr/>
    </dgm:pt>
    <dgm:pt modelId="{0A60A8BD-ECE7-4412-B02C-46E91117B8A7}" type="pres">
      <dgm:prSet presAssocID="{DB2FF907-C2C2-4AD6-841A-1CFC230C49E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09EA1CB-FFBB-4FAB-BF42-ED8C627B22DB}" type="pres">
      <dgm:prSet presAssocID="{9A3B9E4C-E5C0-4A33-82E1-FDB40601D275}" presName="spacer" presStyleCnt="0"/>
      <dgm:spPr/>
    </dgm:pt>
    <dgm:pt modelId="{779EE84F-F056-443B-84A2-5AD869218E0D}" type="pres">
      <dgm:prSet presAssocID="{C8E788B3-21E7-486D-8CB3-26C6B652D20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4A5C53E-A99E-419E-8C56-163A54F2CD97}" type="pres">
      <dgm:prSet presAssocID="{C90ED537-4B03-4F7C-92AD-A925659F1A13}" presName="spacer" presStyleCnt="0"/>
      <dgm:spPr/>
    </dgm:pt>
    <dgm:pt modelId="{CAE56F05-54B0-4CD5-B71A-178579ECF249}" type="pres">
      <dgm:prSet presAssocID="{D8EE2A2F-14C6-44FC-8049-D91E03044EF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39E8583-B5F4-49D9-BD75-3CAC7A339384}" type="presOf" srcId="{4CB090CC-FEB1-4765-A838-0FBA1D22B9DB}" destId="{FE4EC72F-A6E8-4D56-801A-F05ECBFEB83F}" srcOrd="0" destOrd="0" presId="urn:microsoft.com/office/officeart/2005/8/layout/vList2"/>
    <dgm:cxn modelId="{B96B043A-A7DD-4FA8-937D-431D386B633A}" type="presOf" srcId="{DB2FF907-C2C2-4AD6-841A-1CFC230C49E5}" destId="{0A60A8BD-ECE7-4412-B02C-46E91117B8A7}" srcOrd="0" destOrd="0" presId="urn:microsoft.com/office/officeart/2005/8/layout/vList2"/>
    <dgm:cxn modelId="{6CCA955B-581C-4A0D-9D88-987FDC5D302D}" srcId="{4CB090CC-FEB1-4765-A838-0FBA1D22B9DB}" destId="{8AA30E17-54A0-4FF4-8B77-D835D270C960}" srcOrd="1" destOrd="0" parTransId="{C85D8C67-0462-4704-80F2-7677F1207356}" sibTransId="{B440193E-6AAD-40C3-A005-2D2B8C74C73A}"/>
    <dgm:cxn modelId="{7086BF09-BB37-4660-B00C-EF399066DEE1}" type="presOf" srcId="{278E86E6-14DC-4B0F-894F-92F26BE73C1B}" destId="{3DA46657-E9D3-4F30-97EF-018B5249B205}" srcOrd="0" destOrd="0" presId="urn:microsoft.com/office/officeart/2005/8/layout/vList2"/>
    <dgm:cxn modelId="{7CAE8030-BB91-4D71-A99E-DAD626A8666F}" srcId="{4CB090CC-FEB1-4765-A838-0FBA1D22B9DB}" destId="{C8E788B3-21E7-486D-8CB3-26C6B652D206}" srcOrd="3" destOrd="0" parTransId="{B910F97A-3FB0-46E5-A08B-20DED9DDA691}" sibTransId="{C90ED537-4B03-4F7C-92AD-A925659F1A13}"/>
    <dgm:cxn modelId="{3D06ABBD-B00E-4C5F-8619-FBC4435DA6EE}" type="presOf" srcId="{8AA30E17-54A0-4FF4-8B77-D835D270C960}" destId="{58CDF514-6635-4782-819C-E8C4752F08DA}" srcOrd="0" destOrd="0" presId="urn:microsoft.com/office/officeart/2005/8/layout/vList2"/>
    <dgm:cxn modelId="{F5FBB643-5EB4-4036-8AA1-9F2FDCCC9117}" srcId="{4CB090CC-FEB1-4765-A838-0FBA1D22B9DB}" destId="{D8EE2A2F-14C6-44FC-8049-D91E03044EF6}" srcOrd="4" destOrd="0" parTransId="{176A29FB-E171-48DD-BC30-8F2DD6387CA9}" sibTransId="{AC4BEE38-4A5E-40EB-A51F-79F06D1B7DC2}"/>
    <dgm:cxn modelId="{5A55588F-66A5-4FC5-B693-284059EA8FE5}" srcId="{4CB090CC-FEB1-4765-A838-0FBA1D22B9DB}" destId="{278E86E6-14DC-4B0F-894F-92F26BE73C1B}" srcOrd="0" destOrd="0" parTransId="{4EF123E1-FB04-4E20-AFAB-EF9BEB9A9157}" sibTransId="{3B3FF678-5F96-4FF4-B951-E6986F9A6F23}"/>
    <dgm:cxn modelId="{65970C22-EB87-4D07-AA8A-6593EF19C5D6}" type="presOf" srcId="{D8EE2A2F-14C6-44FC-8049-D91E03044EF6}" destId="{CAE56F05-54B0-4CD5-B71A-178579ECF249}" srcOrd="0" destOrd="0" presId="urn:microsoft.com/office/officeart/2005/8/layout/vList2"/>
    <dgm:cxn modelId="{235B9F38-BD68-491E-9541-465953F2FC54}" type="presOf" srcId="{C8E788B3-21E7-486D-8CB3-26C6B652D206}" destId="{779EE84F-F056-443B-84A2-5AD869218E0D}" srcOrd="0" destOrd="0" presId="urn:microsoft.com/office/officeart/2005/8/layout/vList2"/>
    <dgm:cxn modelId="{AA16B812-2600-4079-ABCF-CD8C66401824}" srcId="{4CB090CC-FEB1-4765-A838-0FBA1D22B9DB}" destId="{DB2FF907-C2C2-4AD6-841A-1CFC230C49E5}" srcOrd="2" destOrd="0" parTransId="{99A8B0CA-2289-4523-80D4-24C3170CE847}" sibTransId="{9A3B9E4C-E5C0-4A33-82E1-FDB40601D275}"/>
    <dgm:cxn modelId="{13DC3CDC-EB32-4800-8B02-8A6A244546B9}" type="presParOf" srcId="{FE4EC72F-A6E8-4D56-801A-F05ECBFEB83F}" destId="{3DA46657-E9D3-4F30-97EF-018B5249B205}" srcOrd="0" destOrd="0" presId="urn:microsoft.com/office/officeart/2005/8/layout/vList2"/>
    <dgm:cxn modelId="{71E5AE1E-3A71-4045-8218-65E5FDE1EFA8}" type="presParOf" srcId="{FE4EC72F-A6E8-4D56-801A-F05ECBFEB83F}" destId="{49FA6773-4F7A-4AE9-89FA-2985A901900E}" srcOrd="1" destOrd="0" presId="urn:microsoft.com/office/officeart/2005/8/layout/vList2"/>
    <dgm:cxn modelId="{FABA6DD8-B713-4234-B420-9B15B74349BC}" type="presParOf" srcId="{FE4EC72F-A6E8-4D56-801A-F05ECBFEB83F}" destId="{58CDF514-6635-4782-819C-E8C4752F08DA}" srcOrd="2" destOrd="0" presId="urn:microsoft.com/office/officeart/2005/8/layout/vList2"/>
    <dgm:cxn modelId="{B12F910F-3467-4EA6-BD56-A447F7792BBC}" type="presParOf" srcId="{FE4EC72F-A6E8-4D56-801A-F05ECBFEB83F}" destId="{148776D9-9C30-4EB2-A9B4-61FAFA1F7B71}" srcOrd="3" destOrd="0" presId="urn:microsoft.com/office/officeart/2005/8/layout/vList2"/>
    <dgm:cxn modelId="{9569486C-C030-4569-9D26-46B845AF2D3E}" type="presParOf" srcId="{FE4EC72F-A6E8-4D56-801A-F05ECBFEB83F}" destId="{0A60A8BD-ECE7-4412-B02C-46E91117B8A7}" srcOrd="4" destOrd="0" presId="urn:microsoft.com/office/officeart/2005/8/layout/vList2"/>
    <dgm:cxn modelId="{16CB06F1-00A9-4160-9C12-DA1872FE3F6D}" type="presParOf" srcId="{FE4EC72F-A6E8-4D56-801A-F05ECBFEB83F}" destId="{109EA1CB-FFBB-4FAB-BF42-ED8C627B22DB}" srcOrd="5" destOrd="0" presId="urn:microsoft.com/office/officeart/2005/8/layout/vList2"/>
    <dgm:cxn modelId="{D1CA5A56-70BA-4A2E-97BA-F63AC9334E78}" type="presParOf" srcId="{FE4EC72F-A6E8-4D56-801A-F05ECBFEB83F}" destId="{779EE84F-F056-443B-84A2-5AD869218E0D}" srcOrd="6" destOrd="0" presId="urn:microsoft.com/office/officeart/2005/8/layout/vList2"/>
    <dgm:cxn modelId="{0D5E7BB8-A9CD-4A5C-A4A9-3796677F5DD2}" type="presParOf" srcId="{FE4EC72F-A6E8-4D56-801A-F05ECBFEB83F}" destId="{F4A5C53E-A99E-419E-8C56-163A54F2CD97}" srcOrd="7" destOrd="0" presId="urn:microsoft.com/office/officeart/2005/8/layout/vList2"/>
    <dgm:cxn modelId="{38BDCCAF-9B72-4F96-816E-541CC284C3AC}" type="presParOf" srcId="{FE4EC72F-A6E8-4D56-801A-F05ECBFEB83F}" destId="{CAE56F05-54B0-4CD5-B71A-178579ECF24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B090CC-FEB1-4765-A838-0FBA1D22B9D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78E86E6-14DC-4B0F-894F-92F26BE73C1B}">
      <dgm:prSet/>
      <dgm:spPr>
        <a:solidFill>
          <a:srgbClr val="00CC66"/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b="0" i="0" baseline="0" dirty="0" smtClean="0">
              <a:solidFill>
                <a:schemeClr val="bg1"/>
              </a:solidFill>
            </a:rPr>
            <a:t>1 nebo 0 zabere v paměti pevného disku 1 bit – 1 b </a:t>
          </a:r>
          <a:endParaRPr lang="cs-CZ" dirty="0">
            <a:solidFill>
              <a:schemeClr val="bg1"/>
            </a:solidFill>
          </a:endParaRPr>
        </a:p>
      </dgm:t>
    </dgm:pt>
    <dgm:pt modelId="{4EF123E1-FB04-4E20-AFAB-EF9BEB9A9157}" type="parTrans" cxnId="{5A55588F-66A5-4FC5-B693-284059EA8FE5}">
      <dgm:prSet/>
      <dgm:spPr/>
      <dgm:t>
        <a:bodyPr/>
        <a:lstStyle/>
        <a:p>
          <a:endParaRPr lang="cs-CZ"/>
        </a:p>
      </dgm:t>
    </dgm:pt>
    <dgm:pt modelId="{3B3FF678-5F96-4FF4-B951-E6986F9A6F23}" type="sibTrans" cxnId="{5A55588F-66A5-4FC5-B693-284059EA8FE5}">
      <dgm:prSet/>
      <dgm:spPr/>
      <dgm:t>
        <a:bodyPr/>
        <a:lstStyle/>
        <a:p>
          <a:endParaRPr lang="cs-CZ"/>
        </a:p>
      </dgm:t>
    </dgm:pt>
    <dgm:pt modelId="{8AA30E17-54A0-4FF4-8B77-D835D270C960}">
      <dgm:prSet/>
      <dgm:spPr>
        <a:solidFill>
          <a:srgbClr val="00CC66"/>
        </a:solidFill>
      </dgm:spPr>
      <dgm:t>
        <a:bodyPr/>
        <a:lstStyle/>
        <a:p>
          <a:pPr rtl="0"/>
          <a:r>
            <a:rPr lang="cs-CZ" b="0" i="0" baseline="0" dirty="0" smtClean="0">
              <a:solidFill>
                <a:schemeClr val="bg1"/>
              </a:solidFill>
            </a:rPr>
            <a:t>8 b = 1 B </a:t>
          </a:r>
          <a:r>
            <a:rPr lang="en-US" b="0" i="0" baseline="0" dirty="0" smtClean="0">
              <a:solidFill>
                <a:schemeClr val="bg1"/>
              </a:solidFill>
            </a:rPr>
            <a:t>[ </a:t>
          </a:r>
          <a:r>
            <a:rPr lang="en-US" b="0" i="0" baseline="0" dirty="0" err="1" smtClean="0">
              <a:solidFill>
                <a:schemeClr val="bg1"/>
              </a:solidFill>
            </a:rPr>
            <a:t>bajt</a:t>
          </a:r>
          <a:r>
            <a:rPr lang="en-US" b="0" i="0" baseline="0" dirty="0" smtClean="0">
              <a:solidFill>
                <a:schemeClr val="bg1"/>
              </a:solidFill>
            </a:rPr>
            <a:t>] </a:t>
          </a:r>
          <a:endParaRPr lang="cs-CZ" b="0" i="0" baseline="0" dirty="0">
            <a:solidFill>
              <a:schemeClr val="bg1"/>
            </a:solidFill>
          </a:endParaRPr>
        </a:p>
      </dgm:t>
    </dgm:pt>
    <dgm:pt modelId="{C85D8C67-0462-4704-80F2-7677F1207356}" type="parTrans" cxnId="{6CCA955B-581C-4A0D-9D88-987FDC5D302D}">
      <dgm:prSet/>
      <dgm:spPr/>
      <dgm:t>
        <a:bodyPr/>
        <a:lstStyle/>
        <a:p>
          <a:endParaRPr lang="cs-CZ"/>
        </a:p>
      </dgm:t>
    </dgm:pt>
    <dgm:pt modelId="{B440193E-6AAD-40C3-A005-2D2B8C74C73A}" type="sibTrans" cxnId="{6CCA955B-581C-4A0D-9D88-987FDC5D302D}">
      <dgm:prSet/>
      <dgm:spPr/>
      <dgm:t>
        <a:bodyPr/>
        <a:lstStyle/>
        <a:p>
          <a:endParaRPr lang="cs-CZ"/>
        </a:p>
      </dgm:t>
    </dgm:pt>
    <dgm:pt modelId="{FE4EC72F-A6E8-4D56-801A-F05ECBFEB83F}" type="pres">
      <dgm:prSet presAssocID="{4CB090CC-FEB1-4765-A838-0FBA1D22B9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DA46657-E9D3-4F30-97EF-018B5249B205}" type="pres">
      <dgm:prSet presAssocID="{278E86E6-14DC-4B0F-894F-92F26BE73C1B}" presName="parentText" presStyleLbl="node1" presStyleIdx="0" presStyleCnt="2" custLinFactNeighborY="-45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FA6773-4F7A-4AE9-89FA-2985A901900E}" type="pres">
      <dgm:prSet presAssocID="{3B3FF678-5F96-4FF4-B951-E6986F9A6F23}" presName="spacer" presStyleCnt="0"/>
      <dgm:spPr/>
    </dgm:pt>
    <dgm:pt modelId="{58CDF514-6635-4782-819C-E8C4752F08DA}" type="pres">
      <dgm:prSet presAssocID="{8AA30E17-54A0-4FF4-8B77-D835D270C960}" presName="parentText" presStyleLbl="node1" presStyleIdx="1" presStyleCnt="2" custLinFactNeighborY="-3681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37EB838-F6CC-4D1A-BD67-772FC3C524F0}" type="presOf" srcId="{278E86E6-14DC-4B0F-894F-92F26BE73C1B}" destId="{3DA46657-E9D3-4F30-97EF-018B5249B205}" srcOrd="0" destOrd="0" presId="urn:microsoft.com/office/officeart/2005/8/layout/vList2"/>
    <dgm:cxn modelId="{6CCA955B-581C-4A0D-9D88-987FDC5D302D}" srcId="{4CB090CC-FEB1-4765-A838-0FBA1D22B9DB}" destId="{8AA30E17-54A0-4FF4-8B77-D835D270C960}" srcOrd="1" destOrd="0" parTransId="{C85D8C67-0462-4704-80F2-7677F1207356}" sibTransId="{B440193E-6AAD-40C3-A005-2D2B8C74C73A}"/>
    <dgm:cxn modelId="{1D37B15B-B09F-4B6D-89BD-9D63CC968383}" type="presOf" srcId="{8AA30E17-54A0-4FF4-8B77-D835D270C960}" destId="{58CDF514-6635-4782-819C-E8C4752F08DA}" srcOrd="0" destOrd="0" presId="urn:microsoft.com/office/officeart/2005/8/layout/vList2"/>
    <dgm:cxn modelId="{5A55588F-66A5-4FC5-B693-284059EA8FE5}" srcId="{4CB090CC-FEB1-4765-A838-0FBA1D22B9DB}" destId="{278E86E6-14DC-4B0F-894F-92F26BE73C1B}" srcOrd="0" destOrd="0" parTransId="{4EF123E1-FB04-4E20-AFAB-EF9BEB9A9157}" sibTransId="{3B3FF678-5F96-4FF4-B951-E6986F9A6F23}"/>
    <dgm:cxn modelId="{2EEA7ABF-64A2-4352-966C-80594A7BD500}" type="presOf" srcId="{4CB090CC-FEB1-4765-A838-0FBA1D22B9DB}" destId="{FE4EC72F-A6E8-4D56-801A-F05ECBFEB83F}" srcOrd="0" destOrd="0" presId="urn:microsoft.com/office/officeart/2005/8/layout/vList2"/>
    <dgm:cxn modelId="{BBB621D8-FD28-4C29-8C0B-D468CEB4B22A}" type="presParOf" srcId="{FE4EC72F-A6E8-4D56-801A-F05ECBFEB83F}" destId="{3DA46657-E9D3-4F30-97EF-018B5249B205}" srcOrd="0" destOrd="0" presId="urn:microsoft.com/office/officeart/2005/8/layout/vList2"/>
    <dgm:cxn modelId="{FF5D92C1-DFD1-4E98-B71F-428144BE6F2A}" type="presParOf" srcId="{FE4EC72F-A6E8-4D56-801A-F05ECBFEB83F}" destId="{49FA6773-4F7A-4AE9-89FA-2985A901900E}" srcOrd="1" destOrd="0" presId="urn:microsoft.com/office/officeart/2005/8/layout/vList2"/>
    <dgm:cxn modelId="{AB6783C0-BB63-4115-B13B-7E297E87BF42}" type="presParOf" srcId="{FE4EC72F-A6E8-4D56-801A-F05ECBFEB83F}" destId="{58CDF514-6635-4782-819C-E8C4752F08D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5DC6CC-43D0-4941-A12C-65B7DF0E7AF0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FADFB7B0-3007-4133-AA74-472591C41E9A}">
      <dgm:prSet phldrT="[Text]"/>
      <dgm:spPr/>
      <dgm:t>
        <a:bodyPr/>
        <a:lstStyle/>
        <a:p>
          <a:r>
            <a:rPr lang="cs-CZ" dirty="0" smtClean="0"/>
            <a:t>1971 – první 4bitový </a:t>
          </a:r>
          <a:endParaRPr lang="cs-CZ" dirty="0"/>
        </a:p>
      </dgm:t>
    </dgm:pt>
    <dgm:pt modelId="{52B41514-697B-4DCE-A98D-DA0DA318203A}" type="parTrans" cxnId="{A3E50F30-9833-4BFA-A657-9263762E6725}">
      <dgm:prSet/>
      <dgm:spPr/>
      <dgm:t>
        <a:bodyPr/>
        <a:lstStyle/>
        <a:p>
          <a:endParaRPr lang="cs-CZ"/>
        </a:p>
      </dgm:t>
    </dgm:pt>
    <dgm:pt modelId="{4CE92CE5-F737-4A88-8639-1E7F71D4F390}" type="sibTrans" cxnId="{A3E50F30-9833-4BFA-A657-9263762E6725}">
      <dgm:prSet/>
      <dgm:spPr/>
      <dgm:t>
        <a:bodyPr/>
        <a:lstStyle/>
        <a:p>
          <a:endParaRPr lang="cs-CZ"/>
        </a:p>
      </dgm:t>
    </dgm:pt>
    <dgm:pt modelId="{FC0332EE-C2AE-4098-8558-CF70171233DC}">
      <dgm:prSet phldrT="[Text]" custT="1"/>
      <dgm:spPr/>
      <dgm:t>
        <a:bodyPr/>
        <a:lstStyle/>
        <a:p>
          <a:r>
            <a:rPr lang="cs-CZ" sz="3600" dirty="0" smtClean="0"/>
            <a:t>1972 – 8bitový</a:t>
          </a:r>
          <a:endParaRPr lang="cs-CZ" sz="3600" dirty="0"/>
        </a:p>
      </dgm:t>
    </dgm:pt>
    <dgm:pt modelId="{0EDE9D03-AAD3-4264-A727-1AD9A26A9E24}" type="parTrans" cxnId="{9C0EDE23-9B4D-4370-BD68-5E22A07C4577}">
      <dgm:prSet/>
      <dgm:spPr/>
      <dgm:t>
        <a:bodyPr/>
        <a:lstStyle/>
        <a:p>
          <a:endParaRPr lang="cs-CZ"/>
        </a:p>
      </dgm:t>
    </dgm:pt>
    <dgm:pt modelId="{FC573C29-87FF-4EF2-9777-685F1AF6B9FC}" type="sibTrans" cxnId="{9C0EDE23-9B4D-4370-BD68-5E22A07C4577}">
      <dgm:prSet/>
      <dgm:spPr/>
      <dgm:t>
        <a:bodyPr/>
        <a:lstStyle/>
        <a:p>
          <a:endParaRPr lang="cs-CZ"/>
        </a:p>
      </dgm:t>
    </dgm:pt>
    <dgm:pt modelId="{95AAC836-5AB6-49F3-BCD2-F4395053C310}">
      <dgm:prSet phldrT="[Text]" custT="1"/>
      <dgm:spPr/>
      <dgm:t>
        <a:bodyPr/>
        <a:lstStyle/>
        <a:p>
          <a:r>
            <a:rPr lang="cs-CZ" sz="3600" dirty="0" smtClean="0"/>
            <a:t>1976 – 16bitový</a:t>
          </a:r>
          <a:endParaRPr lang="cs-CZ" sz="3600" dirty="0"/>
        </a:p>
      </dgm:t>
    </dgm:pt>
    <dgm:pt modelId="{A6CC0773-393B-4755-9490-3D07EF8BC793}" type="parTrans" cxnId="{67A54E79-360D-4866-8010-5C35D9722B89}">
      <dgm:prSet/>
      <dgm:spPr/>
      <dgm:t>
        <a:bodyPr/>
        <a:lstStyle/>
        <a:p>
          <a:endParaRPr lang="cs-CZ"/>
        </a:p>
      </dgm:t>
    </dgm:pt>
    <dgm:pt modelId="{57DB4067-7C29-496E-83DE-7EB7E4CE57E8}" type="sibTrans" cxnId="{67A54E79-360D-4866-8010-5C35D9722B89}">
      <dgm:prSet/>
      <dgm:spPr/>
      <dgm:t>
        <a:bodyPr/>
        <a:lstStyle/>
        <a:p>
          <a:endParaRPr lang="cs-CZ"/>
        </a:p>
      </dgm:t>
    </dgm:pt>
    <dgm:pt modelId="{0767CEF2-4CBE-4D5E-8BAA-A5B5E05D8C74}" type="pres">
      <dgm:prSet presAssocID="{0D5DC6CC-43D0-4941-A12C-65B7DF0E7AF0}" presName="Name0" presStyleCnt="0">
        <dgm:presLayoutVars>
          <dgm:dir/>
          <dgm:animLvl val="lvl"/>
          <dgm:resizeHandles val="exact"/>
        </dgm:presLayoutVars>
      </dgm:prSet>
      <dgm:spPr/>
    </dgm:pt>
    <dgm:pt modelId="{4449C6E5-F7AF-490A-9EF6-1EA616CEFB97}" type="pres">
      <dgm:prSet presAssocID="{FADFB7B0-3007-4133-AA74-472591C41E9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8A85B66-F50B-48FF-910B-54D5753EC2FF}" type="pres">
      <dgm:prSet presAssocID="{4CE92CE5-F737-4A88-8639-1E7F71D4F390}" presName="parTxOnlySpace" presStyleCnt="0"/>
      <dgm:spPr/>
    </dgm:pt>
    <dgm:pt modelId="{BF305F6E-CB87-4BD2-B81E-2C1F499F0182}" type="pres">
      <dgm:prSet presAssocID="{FC0332EE-C2AE-4098-8558-CF70171233D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EA9FF85-9242-4EEC-B319-B4DD97770B0C}" type="pres">
      <dgm:prSet presAssocID="{FC573C29-87FF-4EF2-9777-685F1AF6B9FC}" presName="parTxOnlySpace" presStyleCnt="0"/>
      <dgm:spPr/>
    </dgm:pt>
    <dgm:pt modelId="{3C71FE9F-FBF3-421E-BAD6-7A0971103012}" type="pres">
      <dgm:prSet presAssocID="{95AAC836-5AB6-49F3-BCD2-F4395053C3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3E50F30-9833-4BFA-A657-9263762E6725}" srcId="{0D5DC6CC-43D0-4941-A12C-65B7DF0E7AF0}" destId="{FADFB7B0-3007-4133-AA74-472591C41E9A}" srcOrd="0" destOrd="0" parTransId="{52B41514-697B-4DCE-A98D-DA0DA318203A}" sibTransId="{4CE92CE5-F737-4A88-8639-1E7F71D4F390}"/>
    <dgm:cxn modelId="{9C0EDE23-9B4D-4370-BD68-5E22A07C4577}" srcId="{0D5DC6CC-43D0-4941-A12C-65B7DF0E7AF0}" destId="{FC0332EE-C2AE-4098-8558-CF70171233DC}" srcOrd="1" destOrd="0" parTransId="{0EDE9D03-AAD3-4264-A727-1AD9A26A9E24}" sibTransId="{FC573C29-87FF-4EF2-9777-685F1AF6B9FC}"/>
    <dgm:cxn modelId="{44626B47-347F-46D0-8A5D-837FFEC1239B}" type="presOf" srcId="{95AAC836-5AB6-49F3-BCD2-F4395053C310}" destId="{3C71FE9F-FBF3-421E-BAD6-7A0971103012}" srcOrd="0" destOrd="0" presId="urn:microsoft.com/office/officeart/2005/8/layout/chevron1"/>
    <dgm:cxn modelId="{2D551288-33EC-47DE-9132-F8A5420BD1F0}" type="presOf" srcId="{FADFB7B0-3007-4133-AA74-472591C41E9A}" destId="{4449C6E5-F7AF-490A-9EF6-1EA616CEFB97}" srcOrd="0" destOrd="0" presId="urn:microsoft.com/office/officeart/2005/8/layout/chevron1"/>
    <dgm:cxn modelId="{CE5810E6-3592-4BC4-8405-DB26F837347D}" type="presOf" srcId="{0D5DC6CC-43D0-4941-A12C-65B7DF0E7AF0}" destId="{0767CEF2-4CBE-4D5E-8BAA-A5B5E05D8C74}" srcOrd="0" destOrd="0" presId="urn:microsoft.com/office/officeart/2005/8/layout/chevron1"/>
    <dgm:cxn modelId="{67A54E79-360D-4866-8010-5C35D9722B89}" srcId="{0D5DC6CC-43D0-4941-A12C-65B7DF0E7AF0}" destId="{95AAC836-5AB6-49F3-BCD2-F4395053C310}" srcOrd="2" destOrd="0" parTransId="{A6CC0773-393B-4755-9490-3D07EF8BC793}" sibTransId="{57DB4067-7C29-496E-83DE-7EB7E4CE57E8}"/>
    <dgm:cxn modelId="{49722BFE-82CC-4D84-A3E9-56702CE9B681}" type="presOf" srcId="{FC0332EE-C2AE-4098-8558-CF70171233DC}" destId="{BF305F6E-CB87-4BD2-B81E-2C1F499F0182}" srcOrd="0" destOrd="0" presId="urn:microsoft.com/office/officeart/2005/8/layout/chevron1"/>
    <dgm:cxn modelId="{B0BFCC2F-FAAE-41D7-94F5-30317FCA9995}" type="presParOf" srcId="{0767CEF2-4CBE-4D5E-8BAA-A5B5E05D8C74}" destId="{4449C6E5-F7AF-490A-9EF6-1EA616CEFB97}" srcOrd="0" destOrd="0" presId="urn:microsoft.com/office/officeart/2005/8/layout/chevron1"/>
    <dgm:cxn modelId="{8D4AD038-5C8E-429C-BA02-8B06A9D9DB5D}" type="presParOf" srcId="{0767CEF2-4CBE-4D5E-8BAA-A5B5E05D8C74}" destId="{E8A85B66-F50B-48FF-910B-54D5753EC2FF}" srcOrd="1" destOrd="0" presId="urn:microsoft.com/office/officeart/2005/8/layout/chevron1"/>
    <dgm:cxn modelId="{521844C2-E652-4467-9340-A0233053B69B}" type="presParOf" srcId="{0767CEF2-4CBE-4D5E-8BAA-A5B5E05D8C74}" destId="{BF305F6E-CB87-4BD2-B81E-2C1F499F0182}" srcOrd="2" destOrd="0" presId="urn:microsoft.com/office/officeart/2005/8/layout/chevron1"/>
    <dgm:cxn modelId="{C8238901-BD2A-49AD-9AE8-F574406ABB7F}" type="presParOf" srcId="{0767CEF2-4CBE-4D5E-8BAA-A5B5E05D8C74}" destId="{DEA9FF85-9242-4EEC-B319-B4DD97770B0C}" srcOrd="3" destOrd="0" presId="urn:microsoft.com/office/officeart/2005/8/layout/chevron1"/>
    <dgm:cxn modelId="{71A93205-0DAE-4D31-BF46-80B9D167912A}" type="presParOf" srcId="{0767CEF2-4CBE-4D5E-8BAA-A5B5E05D8C74}" destId="{3C71FE9F-FBF3-421E-BAD6-7A097110301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D5DC6CC-43D0-4941-A12C-65B7DF0E7AF0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FADFB7B0-3007-4133-AA74-472591C41E9A}">
      <dgm:prSet phldrT="[Text]"/>
      <dgm:spPr/>
      <dgm:t>
        <a:bodyPr/>
        <a:lstStyle/>
        <a:p>
          <a:r>
            <a:rPr lang="cs-CZ" dirty="0" smtClean="0"/>
            <a:t>1985 – 32bitový</a:t>
          </a:r>
          <a:endParaRPr lang="cs-CZ" dirty="0"/>
        </a:p>
      </dgm:t>
    </dgm:pt>
    <dgm:pt modelId="{52B41514-697B-4DCE-A98D-DA0DA318203A}" type="parTrans" cxnId="{A3E50F30-9833-4BFA-A657-9263762E6725}">
      <dgm:prSet/>
      <dgm:spPr/>
      <dgm:t>
        <a:bodyPr/>
        <a:lstStyle/>
        <a:p>
          <a:endParaRPr lang="cs-CZ"/>
        </a:p>
      </dgm:t>
    </dgm:pt>
    <dgm:pt modelId="{4CE92CE5-F737-4A88-8639-1E7F71D4F390}" type="sibTrans" cxnId="{A3E50F30-9833-4BFA-A657-9263762E6725}">
      <dgm:prSet/>
      <dgm:spPr/>
      <dgm:t>
        <a:bodyPr/>
        <a:lstStyle/>
        <a:p>
          <a:endParaRPr lang="cs-CZ"/>
        </a:p>
      </dgm:t>
    </dgm:pt>
    <dgm:pt modelId="{CF399832-13A1-486F-9C73-6E52F7283834}">
      <dgm:prSet phldrT="[Text]"/>
      <dgm:spPr/>
      <dgm:t>
        <a:bodyPr/>
        <a:lstStyle/>
        <a:p>
          <a:r>
            <a:rPr lang="cs-CZ" dirty="0" smtClean="0"/>
            <a:t>1992 – 64bitový</a:t>
          </a:r>
          <a:endParaRPr lang="cs-CZ" dirty="0"/>
        </a:p>
      </dgm:t>
    </dgm:pt>
    <dgm:pt modelId="{E486E984-5A35-45E2-A8CD-4353F7456F5C}" type="parTrans" cxnId="{FCCB78BC-C7C8-4167-94D9-895A712FD9FF}">
      <dgm:prSet/>
      <dgm:spPr/>
      <dgm:t>
        <a:bodyPr/>
        <a:lstStyle/>
        <a:p>
          <a:endParaRPr lang="cs-CZ"/>
        </a:p>
      </dgm:t>
    </dgm:pt>
    <dgm:pt modelId="{FE6F6458-F67D-4C10-BFE1-840469CD8974}" type="sibTrans" cxnId="{FCCB78BC-C7C8-4167-94D9-895A712FD9FF}">
      <dgm:prSet/>
      <dgm:spPr/>
      <dgm:t>
        <a:bodyPr/>
        <a:lstStyle/>
        <a:p>
          <a:endParaRPr lang="cs-CZ"/>
        </a:p>
      </dgm:t>
    </dgm:pt>
    <dgm:pt modelId="{D5266220-36C9-44CC-8E45-05E1F98A849E}">
      <dgm:prSet phldrT="[Text]"/>
      <dgm:spPr/>
      <dgm:t>
        <a:bodyPr/>
        <a:lstStyle/>
        <a:p>
          <a:r>
            <a:rPr lang="cs-CZ" dirty="0" smtClean="0"/>
            <a:t>1980 – 24bitový</a:t>
          </a:r>
          <a:endParaRPr lang="cs-CZ" dirty="0"/>
        </a:p>
      </dgm:t>
    </dgm:pt>
    <dgm:pt modelId="{EE550767-41E0-4A5D-A07E-F2A68F809694}" type="parTrans" cxnId="{ED76A1B2-0C33-42B9-85EE-EE43517C11B7}">
      <dgm:prSet/>
      <dgm:spPr/>
      <dgm:t>
        <a:bodyPr/>
        <a:lstStyle/>
        <a:p>
          <a:endParaRPr lang="cs-CZ"/>
        </a:p>
      </dgm:t>
    </dgm:pt>
    <dgm:pt modelId="{6AF60B9E-8035-4915-BF1D-D74113D430C6}" type="sibTrans" cxnId="{ED76A1B2-0C33-42B9-85EE-EE43517C11B7}">
      <dgm:prSet/>
      <dgm:spPr/>
      <dgm:t>
        <a:bodyPr/>
        <a:lstStyle/>
        <a:p>
          <a:endParaRPr lang="cs-CZ"/>
        </a:p>
      </dgm:t>
    </dgm:pt>
    <dgm:pt modelId="{0767CEF2-4CBE-4D5E-8BAA-A5B5E05D8C74}" type="pres">
      <dgm:prSet presAssocID="{0D5DC6CC-43D0-4941-A12C-65B7DF0E7AF0}" presName="Name0" presStyleCnt="0">
        <dgm:presLayoutVars>
          <dgm:dir/>
          <dgm:animLvl val="lvl"/>
          <dgm:resizeHandles val="exact"/>
        </dgm:presLayoutVars>
      </dgm:prSet>
      <dgm:spPr/>
    </dgm:pt>
    <dgm:pt modelId="{D5295D1E-A3C0-4DB1-8F03-5471217153AB}" type="pres">
      <dgm:prSet presAssocID="{D5266220-36C9-44CC-8E45-05E1F98A849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5D5F22D-06D8-45C8-A6A7-B59E1BE73F79}" type="pres">
      <dgm:prSet presAssocID="{6AF60B9E-8035-4915-BF1D-D74113D430C6}" presName="parTxOnlySpace" presStyleCnt="0"/>
      <dgm:spPr/>
    </dgm:pt>
    <dgm:pt modelId="{4449C6E5-F7AF-490A-9EF6-1EA616CEFB97}" type="pres">
      <dgm:prSet presAssocID="{FADFB7B0-3007-4133-AA74-472591C41E9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8A85B66-F50B-48FF-910B-54D5753EC2FF}" type="pres">
      <dgm:prSet presAssocID="{4CE92CE5-F737-4A88-8639-1E7F71D4F390}" presName="parTxOnlySpace" presStyleCnt="0"/>
      <dgm:spPr/>
    </dgm:pt>
    <dgm:pt modelId="{4E351154-2E7C-4B30-8F31-70946A760750}" type="pres">
      <dgm:prSet presAssocID="{CF399832-13A1-486F-9C73-6E52F728383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3E50F30-9833-4BFA-A657-9263762E6725}" srcId="{0D5DC6CC-43D0-4941-A12C-65B7DF0E7AF0}" destId="{FADFB7B0-3007-4133-AA74-472591C41E9A}" srcOrd="1" destOrd="0" parTransId="{52B41514-697B-4DCE-A98D-DA0DA318203A}" sibTransId="{4CE92CE5-F737-4A88-8639-1E7F71D4F390}"/>
    <dgm:cxn modelId="{FCCB78BC-C7C8-4167-94D9-895A712FD9FF}" srcId="{0D5DC6CC-43D0-4941-A12C-65B7DF0E7AF0}" destId="{CF399832-13A1-486F-9C73-6E52F7283834}" srcOrd="2" destOrd="0" parTransId="{E486E984-5A35-45E2-A8CD-4353F7456F5C}" sibTransId="{FE6F6458-F67D-4C10-BFE1-840469CD8974}"/>
    <dgm:cxn modelId="{09EE2ACD-195D-4069-91E7-2D093EE72F9D}" type="presOf" srcId="{0D5DC6CC-43D0-4941-A12C-65B7DF0E7AF0}" destId="{0767CEF2-4CBE-4D5E-8BAA-A5B5E05D8C74}" srcOrd="0" destOrd="0" presId="urn:microsoft.com/office/officeart/2005/8/layout/chevron1"/>
    <dgm:cxn modelId="{ED76A1B2-0C33-42B9-85EE-EE43517C11B7}" srcId="{0D5DC6CC-43D0-4941-A12C-65B7DF0E7AF0}" destId="{D5266220-36C9-44CC-8E45-05E1F98A849E}" srcOrd="0" destOrd="0" parTransId="{EE550767-41E0-4A5D-A07E-F2A68F809694}" sibTransId="{6AF60B9E-8035-4915-BF1D-D74113D430C6}"/>
    <dgm:cxn modelId="{60AB22C3-70F1-4E9F-A868-53AC02B12968}" type="presOf" srcId="{CF399832-13A1-486F-9C73-6E52F7283834}" destId="{4E351154-2E7C-4B30-8F31-70946A760750}" srcOrd="0" destOrd="0" presId="urn:microsoft.com/office/officeart/2005/8/layout/chevron1"/>
    <dgm:cxn modelId="{60DF7FD0-8018-4CFE-9963-7ADCBBF6AA9B}" type="presOf" srcId="{FADFB7B0-3007-4133-AA74-472591C41E9A}" destId="{4449C6E5-F7AF-490A-9EF6-1EA616CEFB97}" srcOrd="0" destOrd="0" presId="urn:microsoft.com/office/officeart/2005/8/layout/chevron1"/>
    <dgm:cxn modelId="{111ED017-B9D8-43E5-9EA1-CCD3720508EF}" type="presOf" srcId="{D5266220-36C9-44CC-8E45-05E1F98A849E}" destId="{D5295D1E-A3C0-4DB1-8F03-5471217153AB}" srcOrd="0" destOrd="0" presId="urn:microsoft.com/office/officeart/2005/8/layout/chevron1"/>
    <dgm:cxn modelId="{6D3FF86D-02DA-4410-B6FB-3BE242E29700}" type="presParOf" srcId="{0767CEF2-4CBE-4D5E-8BAA-A5B5E05D8C74}" destId="{D5295D1E-A3C0-4DB1-8F03-5471217153AB}" srcOrd="0" destOrd="0" presId="urn:microsoft.com/office/officeart/2005/8/layout/chevron1"/>
    <dgm:cxn modelId="{1968B5D2-6ECA-412F-B48C-3E7FC5E30CC9}" type="presParOf" srcId="{0767CEF2-4CBE-4D5E-8BAA-A5B5E05D8C74}" destId="{D5D5F22D-06D8-45C8-A6A7-B59E1BE73F79}" srcOrd="1" destOrd="0" presId="urn:microsoft.com/office/officeart/2005/8/layout/chevron1"/>
    <dgm:cxn modelId="{D3A9BE90-9CEB-47D0-9941-718991F8083A}" type="presParOf" srcId="{0767CEF2-4CBE-4D5E-8BAA-A5B5E05D8C74}" destId="{4449C6E5-F7AF-490A-9EF6-1EA616CEFB97}" srcOrd="2" destOrd="0" presId="urn:microsoft.com/office/officeart/2005/8/layout/chevron1"/>
    <dgm:cxn modelId="{668C4991-9275-4B5D-BD86-113BA7A4C458}" type="presParOf" srcId="{0767CEF2-4CBE-4D5E-8BAA-A5B5E05D8C74}" destId="{E8A85B66-F50B-48FF-910B-54D5753EC2FF}" srcOrd="3" destOrd="0" presId="urn:microsoft.com/office/officeart/2005/8/layout/chevron1"/>
    <dgm:cxn modelId="{209E6119-84B1-4E19-8DE6-559775FC8468}" type="presParOf" srcId="{0767CEF2-4CBE-4D5E-8BAA-A5B5E05D8C74}" destId="{4E351154-2E7C-4B30-8F31-70946A76075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B44E2F-867B-47A6-B6E6-D15EF9833604}">
      <dsp:nvSpPr>
        <dsp:cNvPr id="0" name=""/>
        <dsp:cNvSpPr/>
      </dsp:nvSpPr>
      <dsp:spPr>
        <a:xfrm>
          <a:off x="0" y="87788"/>
          <a:ext cx="6096000" cy="83520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kern="1200" dirty="0" smtClean="0"/>
            <a:t>Obsah:</a:t>
          </a:r>
          <a:endParaRPr lang="cs-CZ" sz="2900" kern="1200" dirty="0"/>
        </a:p>
      </dsp:txBody>
      <dsp:txXfrm>
        <a:off x="0" y="87788"/>
        <a:ext cx="6096000" cy="835200"/>
      </dsp:txXfrm>
    </dsp:sp>
    <dsp:sp modelId="{D7DB3BF9-6835-4EB8-BB19-76A051A63848}">
      <dsp:nvSpPr>
        <dsp:cNvPr id="0" name=""/>
        <dsp:cNvSpPr/>
      </dsp:nvSpPr>
      <dsp:spPr>
        <a:xfrm>
          <a:off x="0" y="864091"/>
          <a:ext cx="6096000" cy="3184200"/>
        </a:xfrm>
        <a:prstGeom prst="rect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Počítačová skříň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Počítačová skříň – tvar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Počítačová skříň – součásti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Kvíz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Videa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Úkoly </a:t>
          </a:r>
          <a:endParaRPr lang="cs-CZ" sz="2900" kern="1200" dirty="0"/>
        </a:p>
      </dsp:txBody>
      <dsp:txXfrm>
        <a:off x="0" y="864091"/>
        <a:ext cx="6096000" cy="31842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C7BD1E-E971-4538-9652-6A82D5D1782F}">
      <dsp:nvSpPr>
        <dsp:cNvPr id="0" name=""/>
        <dsp:cNvSpPr/>
      </dsp:nvSpPr>
      <dsp:spPr>
        <a:xfrm>
          <a:off x="0" y="0"/>
          <a:ext cx="8172400" cy="123848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0" i="0" kern="1200" baseline="0" dirty="0" smtClean="0">
              <a:latin typeface="Arial Narrow" pitchFamily="34" charset="0"/>
              <a:cs typeface="Arial" pitchFamily="34" charset="0"/>
            </a:rPr>
            <a:t>Jak se řekne anglicky pevný disk?</a:t>
          </a:r>
          <a:endParaRPr lang="cs-CZ" sz="3200" kern="1200" dirty="0">
            <a:latin typeface="Arial Narrow" pitchFamily="34" charset="0"/>
            <a:cs typeface="Arial" pitchFamily="34" charset="0"/>
          </a:endParaRPr>
        </a:p>
      </dsp:txBody>
      <dsp:txXfrm>
        <a:off x="1758328" y="0"/>
        <a:ext cx="6414071" cy="1238481"/>
      </dsp:txXfrm>
    </dsp:sp>
    <dsp:sp modelId="{1CABFF0F-07F3-4109-BA2C-9B7E5881FE09}">
      <dsp:nvSpPr>
        <dsp:cNvPr id="0" name=""/>
        <dsp:cNvSpPr/>
      </dsp:nvSpPr>
      <dsp:spPr>
        <a:xfrm>
          <a:off x="144017" y="123848"/>
          <a:ext cx="1594141" cy="990785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/>
          <a:srcRect/>
          <a:stretch>
            <a:fillRect l="19000" r="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89765-3A1F-4E73-820D-92783CD37155}">
      <dsp:nvSpPr>
        <dsp:cNvPr id="0" name=""/>
        <dsp:cNvSpPr/>
      </dsp:nvSpPr>
      <dsp:spPr>
        <a:xfrm>
          <a:off x="0" y="1362329"/>
          <a:ext cx="8172400" cy="123848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0" i="0" kern="1200" baseline="0" dirty="0" smtClean="0">
              <a:latin typeface="Arial Narrow" pitchFamily="34" charset="0"/>
            </a:rPr>
            <a:t>Které součásti počítače pracují              při prohlížení internetu.</a:t>
          </a:r>
          <a:endParaRPr lang="cs-CZ" sz="3200" kern="1200" dirty="0">
            <a:latin typeface="Arial Narrow" pitchFamily="34" charset="0"/>
          </a:endParaRPr>
        </a:p>
      </dsp:txBody>
      <dsp:txXfrm>
        <a:off x="1758328" y="1362329"/>
        <a:ext cx="6414071" cy="1238481"/>
      </dsp:txXfrm>
    </dsp:sp>
    <dsp:sp modelId="{E847A08D-9DE6-4622-9668-CB27AC48E3E4}">
      <dsp:nvSpPr>
        <dsp:cNvPr id="0" name=""/>
        <dsp:cNvSpPr/>
      </dsp:nvSpPr>
      <dsp:spPr>
        <a:xfrm>
          <a:off x="123848" y="1486177"/>
          <a:ext cx="1634480" cy="990785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/>
          <a:srcRect/>
          <a:stretch>
            <a:fillRect l="19000" r="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984CB-1EFE-4A59-8EDD-45F0892E9360}">
      <dsp:nvSpPr>
        <dsp:cNvPr id="0" name=""/>
        <dsp:cNvSpPr/>
      </dsp:nvSpPr>
      <dsp:spPr>
        <a:xfrm>
          <a:off x="0" y="2724658"/>
          <a:ext cx="8172400" cy="123848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>
              <a:latin typeface="Arial Narrow" pitchFamily="34" charset="0"/>
              <a:cs typeface="Arial" pitchFamily="34" charset="0"/>
            </a:rPr>
            <a:t>Jaký je rozdíl mezi pevným diskem a operační pamětí?</a:t>
          </a:r>
          <a:endParaRPr lang="cs-CZ" sz="3200" kern="1200" dirty="0">
            <a:latin typeface="Arial Narrow" pitchFamily="34" charset="0"/>
            <a:cs typeface="Arial" pitchFamily="34" charset="0"/>
          </a:endParaRPr>
        </a:p>
      </dsp:txBody>
      <dsp:txXfrm>
        <a:off x="1758328" y="2724658"/>
        <a:ext cx="6414071" cy="1238481"/>
      </dsp:txXfrm>
    </dsp:sp>
    <dsp:sp modelId="{05104BE0-0D4B-4271-B918-CBCAB86387D0}">
      <dsp:nvSpPr>
        <dsp:cNvPr id="0" name=""/>
        <dsp:cNvSpPr/>
      </dsp:nvSpPr>
      <dsp:spPr>
        <a:xfrm>
          <a:off x="123848" y="2848507"/>
          <a:ext cx="1634480" cy="990785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/>
          <a:srcRect/>
          <a:stretch>
            <a:fillRect l="19000" r="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1EFD9-4172-4116-A255-63D91AA0DF8C}">
      <dsp:nvSpPr>
        <dsp:cNvPr id="0" name=""/>
        <dsp:cNvSpPr/>
      </dsp:nvSpPr>
      <dsp:spPr>
        <a:xfrm>
          <a:off x="0" y="4086988"/>
          <a:ext cx="8172400" cy="123848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200" b="0" i="0" kern="1200" baseline="0" dirty="0" smtClean="0">
              <a:latin typeface="Arial Narrow" pitchFamily="34" charset="0"/>
              <a:cs typeface="Arial" pitchFamily="34" charset="0"/>
            </a:rPr>
            <a:t>Najděte ve vyhledávači fotografie úprav počítačových skříní – </a:t>
          </a:r>
          <a:r>
            <a:rPr lang="cs-CZ" sz="3200" b="0" i="0" kern="1200" baseline="0" dirty="0" err="1" smtClean="0">
              <a:latin typeface="Arial Narrow" pitchFamily="34" charset="0"/>
              <a:cs typeface="Arial" pitchFamily="34" charset="0"/>
            </a:rPr>
            <a:t>casemodding</a:t>
          </a:r>
          <a:r>
            <a:rPr lang="cs-CZ" sz="3200" b="0" i="0" kern="1200" baseline="0" dirty="0" smtClean="0">
              <a:latin typeface="Arial Narrow" pitchFamily="34" charset="0"/>
              <a:cs typeface="Arial" pitchFamily="34" charset="0"/>
            </a:rPr>
            <a:t>.</a:t>
          </a:r>
          <a:endParaRPr lang="cs-CZ" sz="3200" kern="1200" dirty="0">
            <a:latin typeface="Arial Narrow" pitchFamily="34" charset="0"/>
            <a:cs typeface="Arial" pitchFamily="34" charset="0"/>
          </a:endParaRPr>
        </a:p>
      </dsp:txBody>
      <dsp:txXfrm>
        <a:off x="1758328" y="4086988"/>
        <a:ext cx="6414071" cy="1238481"/>
      </dsp:txXfrm>
    </dsp:sp>
    <dsp:sp modelId="{D19EEBAF-BAE0-4C7D-A9D4-09ADAEFFAE8A}">
      <dsp:nvSpPr>
        <dsp:cNvPr id="0" name=""/>
        <dsp:cNvSpPr/>
      </dsp:nvSpPr>
      <dsp:spPr>
        <a:xfrm>
          <a:off x="123848" y="4210836"/>
          <a:ext cx="1634480" cy="990785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/>
          <a:srcRect/>
          <a:stretch>
            <a:fillRect l="26000" t="2000" r="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A46657-E9D3-4F30-97EF-018B5249B205}">
      <dsp:nvSpPr>
        <dsp:cNvPr id="0" name=""/>
        <dsp:cNvSpPr/>
      </dsp:nvSpPr>
      <dsp:spPr>
        <a:xfrm>
          <a:off x="0" y="504056"/>
          <a:ext cx="7772400" cy="1133730"/>
        </a:xfrm>
        <a:prstGeom prst="roundRect">
          <a:avLst/>
        </a:prstGeom>
        <a:solidFill>
          <a:schemeClr val="lt1"/>
        </a:solidFill>
        <a:ln w="76200" cap="flat" cmpd="sng" algn="ctr">
          <a:solidFill>
            <a:srgbClr val="00B05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4400" b="1" i="0" kern="1200" baseline="0" smtClean="0">
              <a:solidFill>
                <a:srgbClr val="003300"/>
              </a:solidFill>
            </a:rPr>
            <a:t>Počítačová skříň</a:t>
          </a:r>
          <a:endParaRPr lang="cs-CZ" sz="4400" b="1" kern="1200" dirty="0">
            <a:solidFill>
              <a:srgbClr val="003300"/>
            </a:solidFill>
          </a:endParaRPr>
        </a:p>
      </dsp:txBody>
      <dsp:txXfrm>
        <a:off x="0" y="504056"/>
        <a:ext cx="7772400" cy="1133730"/>
      </dsp:txXfrm>
    </dsp:sp>
    <dsp:sp modelId="{58CDF514-6635-4782-819C-E8C4752F08DA}">
      <dsp:nvSpPr>
        <dsp:cNvPr id="0" name=""/>
        <dsp:cNvSpPr/>
      </dsp:nvSpPr>
      <dsp:spPr>
        <a:xfrm>
          <a:off x="0" y="1687588"/>
          <a:ext cx="7772400" cy="113373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b="0" i="0" kern="1200" baseline="0" smtClean="0">
              <a:solidFill>
                <a:schemeClr val="bg1"/>
              </a:solidFill>
            </a:rPr>
            <a:t>Skříň z plechu nebo jiného materiálu.</a:t>
          </a:r>
          <a:endParaRPr lang="cs-CZ" sz="3800" b="0" i="0" kern="1200" baseline="0" dirty="0">
            <a:solidFill>
              <a:schemeClr val="bg1"/>
            </a:solidFill>
          </a:endParaRPr>
        </a:p>
      </dsp:txBody>
      <dsp:txXfrm>
        <a:off x="0" y="1687588"/>
        <a:ext cx="7772400" cy="1133730"/>
      </dsp:txXfrm>
    </dsp:sp>
    <dsp:sp modelId="{0A60A8BD-ECE7-4412-B02C-46E91117B8A7}">
      <dsp:nvSpPr>
        <dsp:cNvPr id="0" name=""/>
        <dsp:cNvSpPr/>
      </dsp:nvSpPr>
      <dsp:spPr>
        <a:xfrm>
          <a:off x="0" y="2971044"/>
          <a:ext cx="7772400" cy="113373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b="0" i="0" kern="1200" baseline="0" smtClean="0">
              <a:solidFill>
                <a:schemeClr val="bg1"/>
              </a:solidFill>
            </a:rPr>
            <a:t>Může být součástí monitoru.</a:t>
          </a:r>
          <a:endParaRPr lang="cs-CZ" sz="3800" b="0" i="0" kern="1200" baseline="0" dirty="0">
            <a:solidFill>
              <a:schemeClr val="bg1"/>
            </a:solidFill>
          </a:endParaRPr>
        </a:p>
      </dsp:txBody>
      <dsp:txXfrm>
        <a:off x="0" y="2971044"/>
        <a:ext cx="7772400" cy="1133730"/>
      </dsp:txXfrm>
    </dsp:sp>
    <dsp:sp modelId="{779EE84F-F056-443B-84A2-5AD869218E0D}">
      <dsp:nvSpPr>
        <dsp:cNvPr id="0" name=""/>
        <dsp:cNvSpPr/>
      </dsp:nvSpPr>
      <dsp:spPr>
        <a:xfrm>
          <a:off x="0" y="4214214"/>
          <a:ext cx="7772400" cy="113373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b="0" i="0" kern="1200" baseline="0" smtClean="0">
              <a:solidFill>
                <a:schemeClr val="bg1"/>
              </a:solidFill>
            </a:rPr>
            <a:t>Uvnitř jsou nejdůležitější součásti PC.</a:t>
          </a:r>
          <a:endParaRPr lang="cs-CZ" sz="3800" b="0" i="0" kern="1200" baseline="0" dirty="0">
            <a:solidFill>
              <a:schemeClr val="bg1"/>
            </a:solidFill>
          </a:endParaRPr>
        </a:p>
      </dsp:txBody>
      <dsp:txXfrm>
        <a:off x="0" y="4214214"/>
        <a:ext cx="7772400" cy="11337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A46657-E9D3-4F30-97EF-018B5249B205}">
      <dsp:nvSpPr>
        <dsp:cNvPr id="0" name=""/>
        <dsp:cNvSpPr/>
      </dsp:nvSpPr>
      <dsp:spPr>
        <a:xfrm>
          <a:off x="0" y="31443"/>
          <a:ext cx="8060432" cy="1132560"/>
        </a:xfrm>
        <a:prstGeom prst="roundRect">
          <a:avLst/>
        </a:prstGeom>
        <a:solidFill>
          <a:schemeClr val="lt1"/>
        </a:solidFill>
        <a:ln w="76200" cap="flat" cmpd="sng" algn="ctr">
          <a:solidFill>
            <a:srgbClr val="00B05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4400" b="1" i="0" kern="1200" baseline="0" dirty="0" smtClean="0">
              <a:solidFill>
                <a:srgbClr val="003300"/>
              </a:solidFill>
            </a:rPr>
            <a:t>Počítačová skříň - tvar</a:t>
          </a:r>
          <a:endParaRPr lang="cs-CZ" sz="4400" b="1" kern="1200" dirty="0">
            <a:solidFill>
              <a:srgbClr val="003300"/>
            </a:solidFill>
          </a:endParaRPr>
        </a:p>
      </dsp:txBody>
      <dsp:txXfrm>
        <a:off x="0" y="31443"/>
        <a:ext cx="8060432" cy="1132560"/>
      </dsp:txXfrm>
    </dsp:sp>
    <dsp:sp modelId="{58CDF514-6635-4782-819C-E8C4752F08DA}">
      <dsp:nvSpPr>
        <dsp:cNvPr id="0" name=""/>
        <dsp:cNvSpPr/>
      </dsp:nvSpPr>
      <dsp:spPr>
        <a:xfrm>
          <a:off x="74679" y="1189678"/>
          <a:ext cx="4783946" cy="113256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b="0" i="0" kern="1200" baseline="0" dirty="0" smtClean="0">
              <a:solidFill>
                <a:schemeClr val="bg1"/>
              </a:solidFill>
            </a:rPr>
            <a:t>„</a:t>
          </a:r>
          <a:r>
            <a:rPr lang="cs-CZ" sz="4000" b="0" i="0" kern="1200" baseline="0" dirty="0" smtClean="0">
              <a:solidFill>
                <a:schemeClr val="bg1"/>
              </a:solidFill>
            </a:rPr>
            <a:t>naležato“ -  desktop</a:t>
          </a:r>
          <a:endParaRPr lang="cs-CZ" sz="4000" b="0" i="0" kern="1200" baseline="0" dirty="0">
            <a:solidFill>
              <a:schemeClr val="bg1"/>
            </a:solidFill>
          </a:endParaRPr>
        </a:p>
      </dsp:txBody>
      <dsp:txXfrm>
        <a:off x="74679" y="1189678"/>
        <a:ext cx="4783946" cy="1132560"/>
      </dsp:txXfrm>
    </dsp:sp>
    <dsp:sp modelId="{75751ABE-21AD-4C50-9670-BB46D6C31C38}">
      <dsp:nvSpPr>
        <dsp:cNvPr id="0" name=""/>
        <dsp:cNvSpPr/>
      </dsp:nvSpPr>
      <dsp:spPr>
        <a:xfrm>
          <a:off x="5546584" y="2106378"/>
          <a:ext cx="2086281" cy="4028549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0" i="0" kern="1200" baseline="0" dirty="0" smtClean="0">
              <a:solidFill>
                <a:schemeClr val="bg1"/>
              </a:solidFill>
            </a:rPr>
            <a:t>„nastojato“</a:t>
          </a:r>
          <a:r>
            <a:rPr lang="cs-CZ" sz="3600" b="0" i="0" kern="1200" baseline="0" dirty="0" smtClean="0">
              <a:solidFill>
                <a:schemeClr val="bg1"/>
              </a:solidFill>
            </a:rPr>
            <a:t> </a:t>
          </a:r>
          <a:r>
            <a:rPr lang="cs-CZ" sz="4400" b="0" i="0" kern="1200" baseline="0" dirty="0" smtClean="0">
              <a:solidFill>
                <a:schemeClr val="bg1"/>
              </a:solidFill>
            </a:rPr>
            <a:t>– </a:t>
          </a:r>
          <a:r>
            <a:rPr lang="cs-CZ" sz="4400" b="0" i="0" kern="1200" baseline="0" dirty="0" err="1" smtClean="0">
              <a:solidFill>
                <a:schemeClr val="bg1"/>
              </a:solidFill>
            </a:rPr>
            <a:t>tower</a:t>
          </a:r>
          <a:r>
            <a:rPr lang="cs-CZ" sz="4400" b="0" i="0" kern="1200" baseline="0" dirty="0" smtClean="0">
              <a:solidFill>
                <a:schemeClr val="bg1"/>
              </a:solidFill>
            </a:rPr>
            <a:t> věž </a:t>
          </a:r>
          <a:endParaRPr lang="cs-CZ" sz="4400" b="0" i="0" kern="1200" baseline="0" dirty="0">
            <a:solidFill>
              <a:schemeClr val="bg1"/>
            </a:solidFill>
          </a:endParaRPr>
        </a:p>
      </dsp:txBody>
      <dsp:txXfrm>
        <a:off x="5546584" y="2106378"/>
        <a:ext cx="2086281" cy="402854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9C05C6-6CCB-4900-AC4F-52A4A4AD8CA7}">
      <dsp:nvSpPr>
        <dsp:cNvPr id="0" name=""/>
        <dsp:cNvSpPr/>
      </dsp:nvSpPr>
      <dsp:spPr>
        <a:xfrm>
          <a:off x="6679" y="3078019"/>
          <a:ext cx="1721370" cy="13864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700" kern="1200" dirty="0"/>
        </a:p>
      </dsp:txBody>
      <dsp:txXfrm>
        <a:off x="6679" y="3078019"/>
        <a:ext cx="1721370" cy="1386478"/>
      </dsp:txXfrm>
    </dsp:sp>
    <dsp:sp modelId="{EECEA1C7-EAB3-4C9D-B708-5B85F30D7385}">
      <dsp:nvSpPr>
        <dsp:cNvPr id="0" name=""/>
        <dsp:cNvSpPr/>
      </dsp:nvSpPr>
      <dsp:spPr>
        <a:xfrm rot="18289469">
          <a:off x="1469460" y="3264542"/>
          <a:ext cx="1205727" cy="23642"/>
        </a:xfrm>
        <a:custGeom>
          <a:avLst/>
          <a:gdLst/>
          <a:ahLst/>
          <a:cxnLst/>
          <a:rect l="0" t="0" r="0" b="0"/>
          <a:pathLst>
            <a:path>
              <a:moveTo>
                <a:pt x="0" y="11821"/>
              </a:moveTo>
              <a:lnTo>
                <a:pt x="1205727" y="11821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 rot="18289469">
        <a:off x="2042181" y="3246220"/>
        <a:ext cx="60286" cy="60286"/>
      </dsp:txXfrm>
    </dsp:sp>
    <dsp:sp modelId="{2E17644B-1C81-4DF7-BC9C-E7DBD450453B}">
      <dsp:nvSpPr>
        <dsp:cNvPr id="0" name=""/>
        <dsp:cNvSpPr/>
      </dsp:nvSpPr>
      <dsp:spPr>
        <a:xfrm>
          <a:off x="2416598" y="2351127"/>
          <a:ext cx="1721370" cy="860685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základní deska</a:t>
          </a:r>
          <a:endParaRPr lang="cs-CZ" sz="2700" kern="1200" dirty="0"/>
        </a:p>
      </dsp:txBody>
      <dsp:txXfrm>
        <a:off x="2416598" y="2351127"/>
        <a:ext cx="1721370" cy="860685"/>
      </dsp:txXfrm>
    </dsp:sp>
    <dsp:sp modelId="{9EEB5D46-F8F9-4574-84CA-BE826B5C3C0A}">
      <dsp:nvSpPr>
        <dsp:cNvPr id="0" name=""/>
        <dsp:cNvSpPr/>
      </dsp:nvSpPr>
      <dsp:spPr>
        <a:xfrm rot="18305676">
          <a:off x="3871041" y="2255849"/>
          <a:ext cx="1255919" cy="23642"/>
        </a:xfrm>
        <a:custGeom>
          <a:avLst/>
          <a:gdLst/>
          <a:ahLst/>
          <a:cxnLst/>
          <a:rect l="0" t="0" r="0" b="0"/>
          <a:pathLst>
            <a:path>
              <a:moveTo>
                <a:pt x="0" y="11821"/>
              </a:moveTo>
              <a:lnTo>
                <a:pt x="1255919" y="11821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 rot="18305676">
        <a:off x="4467603" y="2236272"/>
        <a:ext cx="62795" cy="62795"/>
      </dsp:txXfrm>
    </dsp:sp>
    <dsp:sp modelId="{B9E88D3B-210E-41AF-AF00-8511F932F85E}">
      <dsp:nvSpPr>
        <dsp:cNvPr id="0" name=""/>
        <dsp:cNvSpPr/>
      </dsp:nvSpPr>
      <dsp:spPr>
        <a:xfrm>
          <a:off x="4860033" y="1323528"/>
          <a:ext cx="1721370" cy="860685"/>
        </a:xfrm>
        <a:prstGeom prst="roundRect">
          <a:avLst>
            <a:gd name="adj" fmla="val 10000"/>
          </a:avLst>
        </a:prstGeom>
        <a:solidFill>
          <a:srgbClr val="33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procesor</a:t>
          </a:r>
          <a:endParaRPr lang="cs-CZ" sz="2700" kern="1200" dirty="0"/>
        </a:p>
      </dsp:txBody>
      <dsp:txXfrm>
        <a:off x="4860033" y="1323528"/>
        <a:ext cx="1721370" cy="860685"/>
      </dsp:txXfrm>
    </dsp:sp>
    <dsp:sp modelId="{A9CAF5C6-BBAC-4FBD-A85D-3ECAD76B2257}">
      <dsp:nvSpPr>
        <dsp:cNvPr id="0" name=""/>
        <dsp:cNvSpPr/>
      </dsp:nvSpPr>
      <dsp:spPr>
        <a:xfrm>
          <a:off x="4137969" y="2769648"/>
          <a:ext cx="688548" cy="23642"/>
        </a:xfrm>
        <a:custGeom>
          <a:avLst/>
          <a:gdLst/>
          <a:ahLst/>
          <a:cxnLst/>
          <a:rect l="0" t="0" r="0" b="0"/>
          <a:pathLst>
            <a:path>
              <a:moveTo>
                <a:pt x="0" y="11821"/>
              </a:moveTo>
              <a:lnTo>
                <a:pt x="688548" y="11821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4465030" y="2764256"/>
        <a:ext cx="34427" cy="34427"/>
      </dsp:txXfrm>
    </dsp:sp>
    <dsp:sp modelId="{83DA9189-DFE2-471C-B96F-5C6D9D7B222F}">
      <dsp:nvSpPr>
        <dsp:cNvPr id="0" name=""/>
        <dsp:cNvSpPr/>
      </dsp:nvSpPr>
      <dsp:spPr>
        <a:xfrm>
          <a:off x="4826518" y="2351127"/>
          <a:ext cx="1721370" cy="860685"/>
        </a:xfrm>
        <a:prstGeom prst="roundRect">
          <a:avLst>
            <a:gd name="adj" fmla="val 10000"/>
          </a:avLst>
        </a:prstGeom>
        <a:solidFill>
          <a:srgbClr val="33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operační paměť</a:t>
          </a:r>
          <a:endParaRPr lang="cs-CZ" sz="2700" kern="1200" dirty="0"/>
        </a:p>
      </dsp:txBody>
      <dsp:txXfrm>
        <a:off x="4826518" y="2351127"/>
        <a:ext cx="1721370" cy="860685"/>
      </dsp:txXfrm>
    </dsp:sp>
    <dsp:sp modelId="{31636EED-C38D-4BA3-971D-66C83A85D6C7}">
      <dsp:nvSpPr>
        <dsp:cNvPr id="0" name=""/>
        <dsp:cNvSpPr/>
      </dsp:nvSpPr>
      <dsp:spPr>
        <a:xfrm rot="3310531">
          <a:off x="3879380" y="3264542"/>
          <a:ext cx="1205727" cy="23642"/>
        </a:xfrm>
        <a:custGeom>
          <a:avLst/>
          <a:gdLst/>
          <a:ahLst/>
          <a:cxnLst/>
          <a:rect l="0" t="0" r="0" b="0"/>
          <a:pathLst>
            <a:path>
              <a:moveTo>
                <a:pt x="0" y="11821"/>
              </a:moveTo>
              <a:lnTo>
                <a:pt x="1205727" y="11821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 rot="3310531">
        <a:off x="4452100" y="3246220"/>
        <a:ext cx="60286" cy="60286"/>
      </dsp:txXfrm>
    </dsp:sp>
    <dsp:sp modelId="{BDC42E0E-D247-416D-B243-6A1C497D2EE5}">
      <dsp:nvSpPr>
        <dsp:cNvPr id="0" name=""/>
        <dsp:cNvSpPr/>
      </dsp:nvSpPr>
      <dsp:spPr>
        <a:xfrm>
          <a:off x="4826518" y="3340915"/>
          <a:ext cx="1721370" cy="860685"/>
        </a:xfrm>
        <a:prstGeom prst="roundRect">
          <a:avLst>
            <a:gd name="adj" fmla="val 10000"/>
          </a:avLst>
        </a:prstGeom>
        <a:solidFill>
          <a:srgbClr val="33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sběrnice</a:t>
          </a:r>
          <a:endParaRPr lang="cs-CZ" sz="2700" kern="1200" dirty="0"/>
        </a:p>
      </dsp:txBody>
      <dsp:txXfrm>
        <a:off x="4826518" y="3340915"/>
        <a:ext cx="1721370" cy="860685"/>
      </dsp:txXfrm>
    </dsp:sp>
    <dsp:sp modelId="{EE34D03F-A1A3-4F01-8E12-2707A942FAEB}">
      <dsp:nvSpPr>
        <dsp:cNvPr id="0" name=""/>
        <dsp:cNvSpPr/>
      </dsp:nvSpPr>
      <dsp:spPr>
        <a:xfrm rot="18289469">
          <a:off x="6289299" y="3264542"/>
          <a:ext cx="1205727" cy="23642"/>
        </a:xfrm>
        <a:custGeom>
          <a:avLst/>
          <a:gdLst/>
          <a:ahLst/>
          <a:cxnLst/>
          <a:rect l="0" t="0" r="0" b="0"/>
          <a:pathLst>
            <a:path>
              <a:moveTo>
                <a:pt x="0" y="11821"/>
              </a:moveTo>
              <a:lnTo>
                <a:pt x="1205727" y="11821"/>
              </a:lnTo>
            </a:path>
          </a:pathLst>
        </a:custGeom>
        <a:noFill/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 rot="18289469">
        <a:off x="6862020" y="3246220"/>
        <a:ext cx="60286" cy="60286"/>
      </dsp:txXfrm>
    </dsp:sp>
    <dsp:sp modelId="{5F0A58D0-04A3-490D-97F2-1F6399EE8032}">
      <dsp:nvSpPr>
        <dsp:cNvPr id="0" name=""/>
        <dsp:cNvSpPr/>
      </dsp:nvSpPr>
      <dsp:spPr>
        <a:xfrm>
          <a:off x="7236437" y="2351127"/>
          <a:ext cx="1721370" cy="860685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grafická karta</a:t>
          </a:r>
          <a:endParaRPr lang="cs-CZ" sz="2700" kern="1200" dirty="0"/>
        </a:p>
      </dsp:txBody>
      <dsp:txXfrm>
        <a:off x="7236437" y="2351127"/>
        <a:ext cx="1721370" cy="860685"/>
      </dsp:txXfrm>
    </dsp:sp>
    <dsp:sp modelId="{36327716-7278-465E-B6A7-1705BD74CD87}">
      <dsp:nvSpPr>
        <dsp:cNvPr id="0" name=""/>
        <dsp:cNvSpPr/>
      </dsp:nvSpPr>
      <dsp:spPr>
        <a:xfrm>
          <a:off x="6547889" y="3759436"/>
          <a:ext cx="688548" cy="23642"/>
        </a:xfrm>
        <a:custGeom>
          <a:avLst/>
          <a:gdLst/>
          <a:ahLst/>
          <a:cxnLst/>
          <a:rect l="0" t="0" r="0" b="0"/>
          <a:pathLst>
            <a:path>
              <a:moveTo>
                <a:pt x="0" y="11821"/>
              </a:moveTo>
              <a:lnTo>
                <a:pt x="688548" y="11821"/>
              </a:lnTo>
            </a:path>
          </a:pathLst>
        </a:custGeom>
        <a:noFill/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6874949" y="3754044"/>
        <a:ext cx="34427" cy="34427"/>
      </dsp:txXfrm>
    </dsp:sp>
    <dsp:sp modelId="{1DB8BF19-36EB-4196-8585-F998D68BAD4D}">
      <dsp:nvSpPr>
        <dsp:cNvPr id="0" name=""/>
        <dsp:cNvSpPr/>
      </dsp:nvSpPr>
      <dsp:spPr>
        <a:xfrm>
          <a:off x="7236437" y="3340915"/>
          <a:ext cx="1721370" cy="860685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zvuková karta</a:t>
          </a:r>
          <a:endParaRPr lang="cs-CZ" sz="2700" kern="1200" dirty="0"/>
        </a:p>
      </dsp:txBody>
      <dsp:txXfrm>
        <a:off x="7236437" y="3340915"/>
        <a:ext cx="1721370" cy="860685"/>
      </dsp:txXfrm>
    </dsp:sp>
    <dsp:sp modelId="{23CAD149-2065-4B67-A740-11AD5322730F}">
      <dsp:nvSpPr>
        <dsp:cNvPr id="0" name=""/>
        <dsp:cNvSpPr/>
      </dsp:nvSpPr>
      <dsp:spPr>
        <a:xfrm rot="3310531">
          <a:off x="6289299" y="4254330"/>
          <a:ext cx="1205727" cy="23642"/>
        </a:xfrm>
        <a:custGeom>
          <a:avLst/>
          <a:gdLst/>
          <a:ahLst/>
          <a:cxnLst/>
          <a:rect l="0" t="0" r="0" b="0"/>
          <a:pathLst>
            <a:path>
              <a:moveTo>
                <a:pt x="0" y="11821"/>
              </a:moveTo>
              <a:lnTo>
                <a:pt x="1205727" y="11821"/>
              </a:lnTo>
            </a:path>
          </a:pathLst>
        </a:custGeom>
        <a:noFill/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 rot="3310531">
        <a:off x="6862020" y="4236009"/>
        <a:ext cx="60286" cy="60286"/>
      </dsp:txXfrm>
    </dsp:sp>
    <dsp:sp modelId="{AAEF078B-D59B-4A83-ACD1-6D9EF6CE12A4}">
      <dsp:nvSpPr>
        <dsp:cNvPr id="0" name=""/>
        <dsp:cNvSpPr/>
      </dsp:nvSpPr>
      <dsp:spPr>
        <a:xfrm>
          <a:off x="7236437" y="4330703"/>
          <a:ext cx="1721370" cy="860685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síťová karta</a:t>
          </a:r>
          <a:endParaRPr lang="cs-CZ" sz="2700" kern="1200" dirty="0"/>
        </a:p>
      </dsp:txBody>
      <dsp:txXfrm>
        <a:off x="7236437" y="4330703"/>
        <a:ext cx="1721370" cy="860685"/>
      </dsp:txXfrm>
    </dsp:sp>
    <dsp:sp modelId="{56E97316-7E00-4403-9C38-7D3C11DB99A8}">
      <dsp:nvSpPr>
        <dsp:cNvPr id="0" name=""/>
        <dsp:cNvSpPr/>
      </dsp:nvSpPr>
      <dsp:spPr>
        <a:xfrm>
          <a:off x="1728050" y="3759436"/>
          <a:ext cx="688548" cy="23642"/>
        </a:xfrm>
        <a:custGeom>
          <a:avLst/>
          <a:gdLst/>
          <a:ahLst/>
          <a:cxnLst/>
          <a:rect l="0" t="0" r="0" b="0"/>
          <a:pathLst>
            <a:path>
              <a:moveTo>
                <a:pt x="0" y="11821"/>
              </a:moveTo>
              <a:lnTo>
                <a:pt x="688548" y="11821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2055110" y="3754044"/>
        <a:ext cx="34427" cy="34427"/>
      </dsp:txXfrm>
    </dsp:sp>
    <dsp:sp modelId="{18B473D9-2FD1-4DC7-B782-1EC11507AD22}">
      <dsp:nvSpPr>
        <dsp:cNvPr id="0" name=""/>
        <dsp:cNvSpPr/>
      </dsp:nvSpPr>
      <dsp:spPr>
        <a:xfrm>
          <a:off x="2416598" y="3340915"/>
          <a:ext cx="1721370" cy="860685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pevný disk</a:t>
          </a:r>
          <a:endParaRPr lang="cs-CZ" sz="2700" kern="1200" dirty="0"/>
        </a:p>
      </dsp:txBody>
      <dsp:txXfrm>
        <a:off x="2416598" y="3340915"/>
        <a:ext cx="1721370" cy="860685"/>
      </dsp:txXfrm>
    </dsp:sp>
    <dsp:sp modelId="{6B1A5AF1-BE66-4654-B6C9-A752478E4426}">
      <dsp:nvSpPr>
        <dsp:cNvPr id="0" name=""/>
        <dsp:cNvSpPr/>
      </dsp:nvSpPr>
      <dsp:spPr>
        <a:xfrm rot="3310531">
          <a:off x="1469460" y="4254330"/>
          <a:ext cx="1205727" cy="23642"/>
        </a:xfrm>
        <a:custGeom>
          <a:avLst/>
          <a:gdLst/>
          <a:ahLst/>
          <a:cxnLst/>
          <a:rect l="0" t="0" r="0" b="0"/>
          <a:pathLst>
            <a:path>
              <a:moveTo>
                <a:pt x="0" y="11821"/>
              </a:moveTo>
              <a:lnTo>
                <a:pt x="1205727" y="11821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 rot="3310531">
        <a:off x="2042181" y="4236009"/>
        <a:ext cx="60286" cy="60286"/>
      </dsp:txXfrm>
    </dsp:sp>
    <dsp:sp modelId="{F0296A37-4027-43B3-9A65-627E38FEF901}">
      <dsp:nvSpPr>
        <dsp:cNvPr id="0" name=""/>
        <dsp:cNvSpPr/>
      </dsp:nvSpPr>
      <dsp:spPr>
        <a:xfrm>
          <a:off x="2416598" y="4330703"/>
          <a:ext cx="1721370" cy="860685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elektrický zdroj</a:t>
          </a:r>
          <a:endParaRPr lang="cs-CZ" sz="2700" kern="1200" dirty="0"/>
        </a:p>
      </dsp:txBody>
      <dsp:txXfrm>
        <a:off x="2416598" y="4330703"/>
        <a:ext cx="1721370" cy="86068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6ECD24-EC57-4BE2-B47A-1C395D6FFA4F}">
      <dsp:nvSpPr>
        <dsp:cNvPr id="0" name=""/>
        <dsp:cNvSpPr/>
      </dsp:nvSpPr>
      <dsp:spPr>
        <a:xfrm rot="2604866">
          <a:off x="2480667" y="3825308"/>
          <a:ext cx="703358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703358" y="288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B7A11-7AB8-460A-BC65-37AF72C726D3}">
      <dsp:nvSpPr>
        <dsp:cNvPr id="0" name=""/>
        <dsp:cNvSpPr/>
      </dsp:nvSpPr>
      <dsp:spPr>
        <a:xfrm>
          <a:off x="2576886" y="2689976"/>
          <a:ext cx="540544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540544" y="288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898C1-DD0A-448E-8FE9-E745E7B87A93}">
      <dsp:nvSpPr>
        <dsp:cNvPr id="0" name=""/>
        <dsp:cNvSpPr/>
      </dsp:nvSpPr>
      <dsp:spPr>
        <a:xfrm rot="19503939">
          <a:off x="2437278" y="1586565"/>
          <a:ext cx="1549554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1549554" y="288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32C7D6-DB8D-424B-8838-79EFEFC54029}">
      <dsp:nvSpPr>
        <dsp:cNvPr id="0" name=""/>
        <dsp:cNvSpPr/>
      </dsp:nvSpPr>
      <dsp:spPr>
        <a:xfrm>
          <a:off x="281392" y="1296149"/>
          <a:ext cx="2698612" cy="26986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429FA3-9B82-44A4-8AD7-2AB80D55FA62}">
      <dsp:nvSpPr>
        <dsp:cNvPr id="0" name=""/>
        <dsp:cNvSpPr/>
      </dsp:nvSpPr>
      <dsp:spPr>
        <a:xfrm>
          <a:off x="3513675" y="72012"/>
          <a:ext cx="2010390" cy="1261137"/>
        </a:xfrm>
        <a:prstGeom prst="ellipse">
          <a:avLst/>
        </a:prstGeom>
        <a:solidFill>
          <a:srgbClr val="33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solidFill>
                <a:schemeClr val="tx1"/>
              </a:solidFill>
              <a:effectLst/>
            </a:rPr>
            <a:t>procesor</a:t>
          </a:r>
          <a:endParaRPr lang="cs-CZ" sz="2800" kern="1200" dirty="0">
            <a:solidFill>
              <a:schemeClr val="tx1"/>
            </a:solidFill>
            <a:effectLst/>
          </a:endParaRPr>
        </a:p>
      </dsp:txBody>
      <dsp:txXfrm>
        <a:off x="3513675" y="72012"/>
        <a:ext cx="2010390" cy="1261137"/>
      </dsp:txXfrm>
    </dsp:sp>
    <dsp:sp modelId="{004DA299-D12A-40D4-A710-3FC8A58A544B}">
      <dsp:nvSpPr>
        <dsp:cNvPr id="0" name=""/>
        <dsp:cNvSpPr/>
      </dsp:nvSpPr>
      <dsp:spPr>
        <a:xfrm>
          <a:off x="5196954" y="72012"/>
          <a:ext cx="3015585" cy="1261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řídí počítač</a:t>
          </a:r>
          <a:endParaRPr lang="cs-CZ" sz="2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 práci se zahřívá, chladí jej </a:t>
          </a:r>
          <a:r>
            <a:rPr lang="cs-CZ" sz="2200" u="sng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chladič</a:t>
          </a:r>
          <a:r>
            <a:rPr lang="cs-CZ" sz="22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cs-CZ" sz="2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96954" y="72012"/>
        <a:ext cx="3015585" cy="1261137"/>
      </dsp:txXfrm>
    </dsp:sp>
    <dsp:sp modelId="{6420F2A4-BB46-4C54-A70B-0E32245EBF36}">
      <dsp:nvSpPr>
        <dsp:cNvPr id="0" name=""/>
        <dsp:cNvSpPr/>
      </dsp:nvSpPr>
      <dsp:spPr>
        <a:xfrm>
          <a:off x="3117431" y="1909220"/>
          <a:ext cx="2270849" cy="1619167"/>
        </a:xfrm>
        <a:prstGeom prst="ellipse">
          <a:avLst/>
        </a:prstGeom>
        <a:solidFill>
          <a:srgbClr val="33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operační paměť</a:t>
          </a:r>
          <a:endParaRPr lang="cs-CZ" sz="2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17431" y="1909220"/>
        <a:ext cx="2270849" cy="1619167"/>
      </dsp:txXfrm>
    </dsp:sp>
    <dsp:sp modelId="{7E6AA714-DC50-4B64-8BC6-36027533D708}">
      <dsp:nvSpPr>
        <dsp:cNvPr id="0" name=""/>
        <dsp:cNvSpPr/>
      </dsp:nvSpPr>
      <dsp:spPr>
        <a:xfrm>
          <a:off x="4735595" y="1909220"/>
          <a:ext cx="3406274" cy="161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2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 činnosti uchovává programy a data</a:t>
          </a:r>
          <a:r>
            <a:rPr lang="cs-CZ" sz="22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</a:t>
          </a:r>
          <a:endParaRPr lang="cs-CZ" sz="2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když s nimi nepracuje, vyhodí je</a:t>
          </a:r>
          <a:endParaRPr lang="cs-CZ" sz="2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35595" y="1909220"/>
        <a:ext cx="3406274" cy="1619167"/>
      </dsp:txXfrm>
    </dsp:sp>
    <dsp:sp modelId="{5DCF7F5E-D35C-450D-BC70-35278BD46B58}">
      <dsp:nvSpPr>
        <dsp:cNvPr id="0" name=""/>
        <dsp:cNvSpPr/>
      </dsp:nvSpPr>
      <dsp:spPr>
        <a:xfrm>
          <a:off x="2719324" y="3907859"/>
          <a:ext cx="2050966" cy="1619167"/>
        </a:xfrm>
        <a:prstGeom prst="ellipse">
          <a:avLst/>
        </a:prstGeom>
        <a:solidFill>
          <a:srgbClr val="33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sběrnice</a:t>
          </a:r>
          <a:endParaRPr lang="cs-CZ" sz="3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9324" y="3907859"/>
        <a:ext cx="2050966" cy="1619167"/>
      </dsp:txXfrm>
    </dsp:sp>
    <dsp:sp modelId="{C161A8AF-8D99-4373-BBF8-5F79078AFD4C}">
      <dsp:nvSpPr>
        <dsp:cNvPr id="0" name=""/>
        <dsp:cNvSpPr/>
      </dsp:nvSpPr>
      <dsp:spPr>
        <a:xfrm>
          <a:off x="4392458" y="3907859"/>
          <a:ext cx="3076450" cy="161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propojuje vstupně-výstupní zařízení s procesorem</a:t>
          </a:r>
          <a:endParaRPr lang="cs-CZ" sz="2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umožňuje připojení rozšiřujících karet</a:t>
          </a:r>
          <a:endParaRPr lang="cs-CZ" sz="2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92458" y="3907859"/>
        <a:ext cx="3076450" cy="161916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A46657-E9D3-4F30-97EF-018B5249B205}">
      <dsp:nvSpPr>
        <dsp:cNvPr id="0" name=""/>
        <dsp:cNvSpPr/>
      </dsp:nvSpPr>
      <dsp:spPr>
        <a:xfrm>
          <a:off x="0" y="602262"/>
          <a:ext cx="7772400" cy="84942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300" b="0" i="0" kern="1200" baseline="0" dirty="0" smtClean="0">
              <a:solidFill>
                <a:schemeClr val="bg1"/>
              </a:solidFill>
            </a:rPr>
            <a:t>Počítač pracuje pouze s číslicemi 0 a 1</a:t>
          </a:r>
          <a:endParaRPr lang="cs-CZ" sz="3300" kern="1200" dirty="0">
            <a:solidFill>
              <a:schemeClr val="bg1"/>
            </a:solidFill>
          </a:endParaRPr>
        </a:p>
      </dsp:txBody>
      <dsp:txXfrm>
        <a:off x="0" y="602262"/>
        <a:ext cx="7772400" cy="849420"/>
      </dsp:txXfrm>
    </dsp:sp>
    <dsp:sp modelId="{58CDF514-6635-4782-819C-E8C4752F08DA}">
      <dsp:nvSpPr>
        <dsp:cNvPr id="0" name=""/>
        <dsp:cNvSpPr/>
      </dsp:nvSpPr>
      <dsp:spPr>
        <a:xfrm>
          <a:off x="0" y="1512168"/>
          <a:ext cx="7772400" cy="84942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b="0" i="0" kern="1200" baseline="0" dirty="0" smtClean="0">
              <a:solidFill>
                <a:schemeClr val="bg1"/>
              </a:solidFill>
            </a:rPr>
            <a:t>Digitální znamená číslicový.</a:t>
          </a:r>
          <a:endParaRPr lang="cs-CZ" sz="3300" b="0" i="0" kern="1200" baseline="0" dirty="0">
            <a:solidFill>
              <a:schemeClr val="bg1"/>
            </a:solidFill>
          </a:endParaRPr>
        </a:p>
      </dsp:txBody>
      <dsp:txXfrm>
        <a:off x="0" y="1512168"/>
        <a:ext cx="7772400" cy="849420"/>
      </dsp:txXfrm>
    </dsp:sp>
    <dsp:sp modelId="{0A60A8BD-ECE7-4412-B02C-46E91117B8A7}">
      <dsp:nvSpPr>
        <dsp:cNvPr id="0" name=""/>
        <dsp:cNvSpPr/>
      </dsp:nvSpPr>
      <dsp:spPr>
        <a:xfrm>
          <a:off x="0" y="2491614"/>
          <a:ext cx="7772400" cy="84942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b="0" i="0" kern="1200" baseline="0" dirty="0" smtClean="0">
              <a:solidFill>
                <a:schemeClr val="bg1"/>
              </a:solidFill>
            </a:rPr>
            <a:t>Všechny údaje jsou složeny z nul a jedniček.</a:t>
          </a:r>
          <a:endParaRPr lang="cs-CZ" sz="3300" b="0" i="0" kern="1200" baseline="0" dirty="0">
            <a:solidFill>
              <a:schemeClr val="bg1"/>
            </a:solidFill>
          </a:endParaRPr>
        </a:p>
      </dsp:txBody>
      <dsp:txXfrm>
        <a:off x="0" y="2491614"/>
        <a:ext cx="7772400" cy="849420"/>
      </dsp:txXfrm>
    </dsp:sp>
    <dsp:sp modelId="{779EE84F-F056-443B-84A2-5AD869218E0D}">
      <dsp:nvSpPr>
        <dsp:cNvPr id="0" name=""/>
        <dsp:cNvSpPr/>
      </dsp:nvSpPr>
      <dsp:spPr>
        <a:xfrm>
          <a:off x="0" y="3436074"/>
          <a:ext cx="7772400" cy="84942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b="0" i="0" kern="1200" baseline="0" dirty="0" smtClean="0">
              <a:solidFill>
                <a:schemeClr val="bg1"/>
              </a:solidFill>
            </a:rPr>
            <a:t>0 znamená „proud neprochází“</a:t>
          </a:r>
          <a:endParaRPr lang="cs-CZ" sz="3300" b="0" i="0" kern="1200" baseline="0" dirty="0">
            <a:solidFill>
              <a:schemeClr val="bg1"/>
            </a:solidFill>
          </a:endParaRPr>
        </a:p>
      </dsp:txBody>
      <dsp:txXfrm>
        <a:off x="0" y="3436074"/>
        <a:ext cx="7772400" cy="849420"/>
      </dsp:txXfrm>
    </dsp:sp>
    <dsp:sp modelId="{CAE56F05-54B0-4CD5-B71A-178579ECF249}">
      <dsp:nvSpPr>
        <dsp:cNvPr id="0" name=""/>
        <dsp:cNvSpPr/>
      </dsp:nvSpPr>
      <dsp:spPr>
        <a:xfrm>
          <a:off x="0" y="4380534"/>
          <a:ext cx="7772400" cy="84942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b="0" i="0" kern="1200" baseline="0" dirty="0" smtClean="0">
              <a:solidFill>
                <a:schemeClr val="bg1"/>
              </a:solidFill>
            </a:rPr>
            <a:t>1 znamená „ proud prochází“</a:t>
          </a:r>
          <a:endParaRPr lang="cs-CZ" sz="3300" b="0" i="0" kern="1200" baseline="0" dirty="0">
            <a:solidFill>
              <a:schemeClr val="bg1"/>
            </a:solidFill>
          </a:endParaRPr>
        </a:p>
      </dsp:txBody>
      <dsp:txXfrm>
        <a:off x="0" y="4380534"/>
        <a:ext cx="7772400" cy="84942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A46657-E9D3-4F30-97EF-018B5249B205}">
      <dsp:nvSpPr>
        <dsp:cNvPr id="0" name=""/>
        <dsp:cNvSpPr/>
      </dsp:nvSpPr>
      <dsp:spPr>
        <a:xfrm>
          <a:off x="0" y="37741"/>
          <a:ext cx="7704856" cy="177489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4100" b="0" i="0" kern="1200" baseline="0" dirty="0" smtClean="0">
              <a:solidFill>
                <a:schemeClr val="bg1"/>
              </a:solidFill>
            </a:rPr>
            <a:t>1 nebo 0 zabere v paměti pevného disku 1 bit – 1 b </a:t>
          </a:r>
          <a:endParaRPr lang="cs-CZ" sz="4100" kern="1200" dirty="0">
            <a:solidFill>
              <a:schemeClr val="bg1"/>
            </a:solidFill>
          </a:endParaRPr>
        </a:p>
      </dsp:txBody>
      <dsp:txXfrm>
        <a:off x="0" y="37741"/>
        <a:ext cx="7704856" cy="1774890"/>
      </dsp:txXfrm>
    </dsp:sp>
    <dsp:sp modelId="{58CDF514-6635-4782-819C-E8C4752F08DA}">
      <dsp:nvSpPr>
        <dsp:cNvPr id="0" name=""/>
        <dsp:cNvSpPr/>
      </dsp:nvSpPr>
      <dsp:spPr>
        <a:xfrm>
          <a:off x="0" y="1887781"/>
          <a:ext cx="7704856" cy="1774890"/>
        </a:xfrm>
        <a:prstGeom prst="roundRect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100" b="0" i="0" kern="1200" baseline="0" dirty="0" smtClean="0">
              <a:solidFill>
                <a:schemeClr val="bg1"/>
              </a:solidFill>
            </a:rPr>
            <a:t>8 b = 1 B </a:t>
          </a:r>
          <a:r>
            <a:rPr lang="en-US" sz="4100" b="0" i="0" kern="1200" baseline="0" dirty="0" smtClean="0">
              <a:solidFill>
                <a:schemeClr val="bg1"/>
              </a:solidFill>
            </a:rPr>
            <a:t>[ </a:t>
          </a:r>
          <a:r>
            <a:rPr lang="en-US" sz="4100" b="0" i="0" kern="1200" baseline="0" dirty="0" err="1" smtClean="0">
              <a:solidFill>
                <a:schemeClr val="bg1"/>
              </a:solidFill>
            </a:rPr>
            <a:t>bajt</a:t>
          </a:r>
          <a:r>
            <a:rPr lang="en-US" sz="4100" b="0" i="0" kern="1200" baseline="0" dirty="0" smtClean="0">
              <a:solidFill>
                <a:schemeClr val="bg1"/>
              </a:solidFill>
            </a:rPr>
            <a:t>] </a:t>
          </a:r>
          <a:endParaRPr lang="cs-CZ" sz="4100" b="0" i="0" kern="1200" baseline="0" dirty="0">
            <a:solidFill>
              <a:schemeClr val="bg1"/>
            </a:solidFill>
          </a:endParaRPr>
        </a:p>
      </dsp:txBody>
      <dsp:txXfrm>
        <a:off x="0" y="1887781"/>
        <a:ext cx="7704856" cy="177489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49C6E5-F7AF-490A-9EF6-1EA616CEFB97}">
      <dsp:nvSpPr>
        <dsp:cNvPr id="0" name=""/>
        <dsp:cNvSpPr/>
      </dsp:nvSpPr>
      <dsp:spPr>
        <a:xfrm>
          <a:off x="2584" y="2272967"/>
          <a:ext cx="3148322" cy="125932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1971 – první 4bitový </a:t>
          </a:r>
          <a:endParaRPr lang="cs-CZ" sz="2800" kern="1200" dirty="0"/>
        </a:p>
      </dsp:txBody>
      <dsp:txXfrm>
        <a:off x="2584" y="2272967"/>
        <a:ext cx="3148322" cy="1259329"/>
      </dsp:txXfrm>
    </dsp:sp>
    <dsp:sp modelId="{BF305F6E-CB87-4BD2-B81E-2C1F499F0182}">
      <dsp:nvSpPr>
        <dsp:cNvPr id="0" name=""/>
        <dsp:cNvSpPr/>
      </dsp:nvSpPr>
      <dsp:spPr>
        <a:xfrm>
          <a:off x="2836074" y="2272967"/>
          <a:ext cx="3148322" cy="1259329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1972 – 8bitový</a:t>
          </a:r>
          <a:endParaRPr lang="cs-CZ" sz="3600" kern="1200" dirty="0"/>
        </a:p>
      </dsp:txBody>
      <dsp:txXfrm>
        <a:off x="2836074" y="2272967"/>
        <a:ext cx="3148322" cy="1259329"/>
      </dsp:txXfrm>
    </dsp:sp>
    <dsp:sp modelId="{3C71FE9F-FBF3-421E-BAD6-7A0971103012}">
      <dsp:nvSpPr>
        <dsp:cNvPr id="0" name=""/>
        <dsp:cNvSpPr/>
      </dsp:nvSpPr>
      <dsp:spPr>
        <a:xfrm>
          <a:off x="5669565" y="2272967"/>
          <a:ext cx="3148322" cy="1259329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1976 – 16bitový</a:t>
          </a:r>
          <a:endParaRPr lang="cs-CZ" sz="3600" kern="1200" dirty="0"/>
        </a:p>
      </dsp:txBody>
      <dsp:txXfrm>
        <a:off x="5669565" y="2272967"/>
        <a:ext cx="3148322" cy="125932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295D1E-A3C0-4DB1-8F03-5471217153AB}">
      <dsp:nvSpPr>
        <dsp:cNvPr id="0" name=""/>
        <dsp:cNvSpPr/>
      </dsp:nvSpPr>
      <dsp:spPr>
        <a:xfrm>
          <a:off x="2626" y="2478710"/>
          <a:ext cx="3199726" cy="127989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019" tIns="50673" rIns="50673" bIns="50673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/>
            <a:t>1980 – 24bitový</a:t>
          </a:r>
          <a:endParaRPr lang="cs-CZ" sz="3800" kern="1200" dirty="0"/>
        </a:p>
      </dsp:txBody>
      <dsp:txXfrm>
        <a:off x="2626" y="2478710"/>
        <a:ext cx="3199726" cy="1279890"/>
      </dsp:txXfrm>
    </dsp:sp>
    <dsp:sp modelId="{4449C6E5-F7AF-490A-9EF6-1EA616CEFB97}">
      <dsp:nvSpPr>
        <dsp:cNvPr id="0" name=""/>
        <dsp:cNvSpPr/>
      </dsp:nvSpPr>
      <dsp:spPr>
        <a:xfrm>
          <a:off x="2882380" y="2478710"/>
          <a:ext cx="3199726" cy="1279890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019" tIns="50673" rIns="50673" bIns="50673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/>
            <a:t>1985 – 32bitový</a:t>
          </a:r>
          <a:endParaRPr lang="cs-CZ" sz="3800" kern="1200" dirty="0"/>
        </a:p>
      </dsp:txBody>
      <dsp:txXfrm>
        <a:off x="2882380" y="2478710"/>
        <a:ext cx="3199726" cy="1279890"/>
      </dsp:txXfrm>
    </dsp:sp>
    <dsp:sp modelId="{4E351154-2E7C-4B30-8F31-70946A760750}">
      <dsp:nvSpPr>
        <dsp:cNvPr id="0" name=""/>
        <dsp:cNvSpPr/>
      </dsp:nvSpPr>
      <dsp:spPr>
        <a:xfrm>
          <a:off x="5762134" y="2478710"/>
          <a:ext cx="3199726" cy="1279890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019" tIns="50673" rIns="50673" bIns="50673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/>
            <a:t>1992 – 64bitový</a:t>
          </a:r>
          <a:endParaRPr lang="cs-CZ" sz="3800" kern="1200" dirty="0"/>
        </a:p>
      </dsp:txBody>
      <dsp:txXfrm>
        <a:off x="5762134" y="2478710"/>
        <a:ext cx="3199726" cy="1279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67912-6C30-43BE-B377-0E813539BD16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496CE-63ED-4487-92D8-F442E2D086C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04822-3AB8-48E0-A708-313F23D5B9E0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F39B5-BD3D-43A1-8C37-E18D9E0D513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user/rudydabel?feature=watch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č.1-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Stripped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computer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-case.JPG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2009 [cit. 2013-04-13]. Dostupné z: http://commons.wikimedia.org/wiki/File:Stripped-computer-case.JPG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Č.8-AIDA. 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Intel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Celeron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2007 [cit. 2013-04-14]. Dostupné z: http://commons.wikimedia.org/wiki/File:Intel_Celeron_D.jpg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Č.8- AIDA. 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Intel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Celeron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2007 [cit. 2013-04-14]. Dostupné z: http://commons.wikimedia.org/wiki/File:Intel_Celeron_D.jpg,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Č.9-TOR. 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RAM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2004 [cit. 2013-04-14]. Dostupné z: http://commons.wikimedia.org/wiki/File:RAM_n.jpg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Č.10-SERGIO.BALLESTRERO. 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VMEbus.jpg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2007 [cit. 2013-04-14]. Dostupné z: http://commons.wikimedia.org/wiki/File:VMEbus.jpg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Č.11- DARKONE. 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PowerColor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Radeon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X850XT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2005 [cit. 2013-04-14]. Dostupné z: http://commons.wikimedia.org/wiki/File:PowerColor_Radeon_X850XT_PE.jpg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Č.12-TOMASZ SIENICKI. 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Zvuková karta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Audigy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LS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ubt.jpeg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2005 [cit. 2013-04-14]. Dostupné z: http://commons.wikimedia.org/wiki/File:Soundcard_Audigy_LS_ubt.jpeg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Č.13-ECHORAY. </a:t>
            </a:r>
            <a:r>
              <a:rPr lang="pl-PL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NIC-FA312.jpg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2007 [cit. 2013-04-14]. Dostupné z: http://commons.wikimedia.org/wiki/File:NIC-FA312.jpg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Osobní počítač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2006 [cit. 2013-04-13]. Dostupné z: http://commons.wikimedia.org/wiki/File:Personal_computer,_exploded_5.svg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u="sng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</a:t>
            </a:r>
            <a:r>
              <a:rPr lang="cs-CZ" sz="1200" b="0" i="0" u="sng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youtube.com</a:t>
            </a:r>
            <a:r>
              <a:rPr lang="cs-CZ" sz="1200" b="0" i="0" u="sng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/user/</a:t>
            </a:r>
            <a:r>
              <a:rPr lang="cs-CZ" sz="1200" b="0" i="0" u="sng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rudydabel</a:t>
            </a:r>
            <a:r>
              <a:rPr lang="cs-CZ" sz="1200" b="0" i="0" u="sng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?feature=</a:t>
            </a:r>
            <a:r>
              <a:rPr lang="cs-CZ" sz="1200" b="0" i="0" u="sng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watch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klipart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 2-Casemod4.jpg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2006 [cit. 2013-04-13]. Dostupné z: http://commons.wikimedia.org/wiki/File:Casemod4.jpg</a:t>
            </a:r>
          </a:p>
          <a:p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 3-Case-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modding.jpg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2008 [cit. 2013-04-13]. Dostupné z: http://commons.wikimedia.org/wiki/File:Case-modding.jpg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Č.4- Osobní počítač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2006 [cit. 2013-04-13]. Dostupné z: http://commons.wikimedia.org/wiki/File:Personal_computer,_exploded_5.svg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klipart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Č.5- DARKONE. 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ASRock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K7VT4A Pro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Mainboard.jpg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2005 [cit. 2013-04-13]. Dostupné z: http://commons.wikimedia.org/wiki/File:ASRock_K7VT4A_Pro_Mainboard.jpg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 6-RJT. 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HDD od </a:t>
            </a:r>
            <a:r>
              <a:rPr lang="cs-CZ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srodka.jpg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2004 [cit. 2013-04-14]. Dostupné z: http://commons.wikimedia.org/wiki/File:Hdd_od_srodka.jpg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Č.7-TOMASZ SIENICKI. </a:t>
            </a:r>
            <a:r>
              <a:rPr lang="cs-CZ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Počítačový napájecí zdroj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[online]. 2006 [cit. 2013-04-13]. Dostupné z: http://commons.wikimedia.org/wiki/File:Zasilacz_komputera_ubt.jpeg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F39B5-BD3D-43A1-8C37-E18D9E0D5137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C5WCKit3oK0" TargetMode="External"/><Relationship Id="rId3" Type="http://schemas.openxmlformats.org/officeDocument/2006/relationships/hyperlink" Target="http://www.youtube.com/watch?v=O4LxpsN65sA" TargetMode="External"/><Relationship Id="rId7" Type="http://schemas.openxmlformats.org/officeDocument/2006/relationships/hyperlink" Target="http://www.youtube.com/watch?v=_VjgOEO8jA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6g2HQJ7Kjnw" TargetMode="External"/><Relationship Id="rId5" Type="http://schemas.openxmlformats.org/officeDocument/2006/relationships/hyperlink" Target="http://www.youtube.com/watch?v=JFfHlV_9YMc" TargetMode="External"/><Relationship Id="rId4" Type="http://schemas.openxmlformats.org/officeDocument/2006/relationships/image" Target="../media/image33.jpeg"/><Relationship Id="rId9" Type="http://schemas.openxmlformats.org/officeDocument/2006/relationships/hyperlink" Target="http://www.youtube.com/watch?v=aiFpuIpAroY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305272"/>
          <a:ext cx="8964488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Skupina 5"/>
          <p:cNvGrpSpPr/>
          <p:nvPr/>
        </p:nvGrpSpPr>
        <p:grpSpPr>
          <a:xfrm>
            <a:off x="683568" y="260648"/>
            <a:ext cx="7772400" cy="1133730"/>
            <a:chOff x="0" y="484207"/>
            <a:chExt cx="7772400" cy="1133730"/>
          </a:xfrm>
          <a:scene3d>
            <a:camera prst="orthographicFront"/>
            <a:lightRig rig="flat" dir="t"/>
          </a:scene3d>
        </p:grpSpPr>
        <p:sp>
          <p:nvSpPr>
            <p:cNvPr id="7" name="Zaoblený obdélník 6"/>
            <p:cNvSpPr/>
            <p:nvPr/>
          </p:nvSpPr>
          <p:spPr>
            <a:xfrm>
              <a:off x="0" y="484207"/>
              <a:ext cx="7772400" cy="1133730"/>
            </a:xfrm>
            <a:prstGeom prst="roundRect">
              <a:avLst/>
            </a:prstGeom>
            <a:ln w="76200">
              <a:solidFill>
                <a:srgbClr val="00B050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8" name="Zaoblený obdélník 4"/>
            <p:cNvSpPr/>
            <p:nvPr/>
          </p:nvSpPr>
          <p:spPr>
            <a:xfrm>
              <a:off x="55344" y="539551"/>
              <a:ext cx="7661712" cy="10230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4400" b="1" i="0" kern="1200" baseline="0" dirty="0" smtClean="0">
                  <a:solidFill>
                    <a:srgbClr val="003300"/>
                  </a:solidFill>
                </a:rPr>
                <a:t>Počítačová skříň</a:t>
              </a:r>
              <a:endParaRPr lang="cs-CZ" sz="4400" b="1" kern="1200" dirty="0">
                <a:solidFill>
                  <a:srgbClr val="0033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9C05C6-6CCB-4900-AC4F-52A4A4AD8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909C05C6-6CCB-4900-AC4F-52A4A4AD8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909C05C6-6CCB-4900-AC4F-52A4A4AD8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CEA1C7-EAB3-4C9D-B708-5B85F30D7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EECEA1C7-EAB3-4C9D-B708-5B85F30D7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EECEA1C7-EAB3-4C9D-B708-5B85F30D7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17644B-1C81-4DF7-BC9C-E7DBD4504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2E17644B-1C81-4DF7-BC9C-E7DBD4504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2E17644B-1C81-4DF7-BC9C-E7DBD4504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E97316-7E00-4403-9C38-7D3C11DB9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56E97316-7E00-4403-9C38-7D3C11DB9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56E97316-7E00-4403-9C38-7D3C11DB9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B473D9-2FD1-4DC7-B782-1EC11507A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18B473D9-2FD1-4DC7-B782-1EC11507A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18B473D9-2FD1-4DC7-B782-1EC11507A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1A5AF1-BE66-4654-B6C9-A752478E4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6B1A5AF1-BE66-4654-B6C9-A752478E4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6B1A5AF1-BE66-4654-B6C9-A752478E4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296A37-4027-43B3-9A65-627E38FEF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F0296A37-4027-43B3-9A65-627E38FEF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F0296A37-4027-43B3-9A65-627E38FEF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EB5D46-F8F9-4574-84CA-BE826B5C3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9EEB5D46-F8F9-4574-84CA-BE826B5C3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9EEB5D46-F8F9-4574-84CA-BE826B5C3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E88D3B-210E-41AF-AF00-8511F932F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B9E88D3B-210E-41AF-AF00-8511F932F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B9E88D3B-210E-41AF-AF00-8511F932F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CAF5C6-BBAC-4FBD-A85D-3ECAD76B2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A9CAF5C6-BBAC-4FBD-A85D-3ECAD76B2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A9CAF5C6-BBAC-4FBD-A85D-3ECAD76B2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DA9189-DFE2-471C-B96F-5C6D9D7B2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83DA9189-DFE2-471C-B96F-5C6D9D7B2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83DA9189-DFE2-471C-B96F-5C6D9D7B2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636EED-C38D-4BA3-971D-66C83A85D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31636EED-C38D-4BA3-971D-66C83A85D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31636EED-C38D-4BA3-971D-66C83A85D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C42E0E-D247-416D-B243-6A1C497D2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BDC42E0E-D247-416D-B243-6A1C497D2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BDC42E0E-D247-416D-B243-6A1C497D2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34D03F-A1A3-4F01-8E12-2707A942F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EE34D03F-A1A3-4F01-8E12-2707A942F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EE34D03F-A1A3-4F01-8E12-2707A942F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0A58D0-04A3-490D-97F2-1F6399EE8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graphicEl>
                                              <a:dgm id="{5F0A58D0-04A3-490D-97F2-1F6399EE8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5F0A58D0-04A3-490D-97F2-1F6399EE8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327716-7278-465E-B6A7-1705BD74C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graphicEl>
                                              <a:dgm id="{36327716-7278-465E-B6A7-1705BD74C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graphicEl>
                                              <a:dgm id="{36327716-7278-465E-B6A7-1705BD74C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DB8BF19-36EB-4196-8585-F998D68BA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1DB8BF19-36EB-4196-8585-F998D68BA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graphicEl>
                                              <a:dgm id="{1DB8BF19-36EB-4196-8585-F998D68BA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CAD149-2065-4B67-A740-11AD53227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23CAD149-2065-4B67-A740-11AD53227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23CAD149-2065-4B67-A740-11AD53227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EF078B-D59B-4A83-ACD1-6D9EF6CE1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graphicEl>
                                              <a:dgm id="{AAEF078B-D59B-4A83-ACD1-6D9EF6CE1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AAEF078B-D59B-4A83-ACD1-6D9EF6CE1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395536" y="4046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Zaoblený obdélník 3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základní deska</a:t>
              </a:r>
              <a:endParaRPr lang="cs-CZ" sz="2700" kern="1200" dirty="0"/>
            </a:p>
          </p:txBody>
        </p:sp>
      </p:grpSp>
      <p:pic>
        <p:nvPicPr>
          <p:cNvPr id="8194" name="Picture 2" descr="Soubor:ASRock K7VT4A Pro Mainbo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4824"/>
            <a:ext cx="7620000" cy="485775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683568" y="1484784"/>
            <a:ext cx="7848872" cy="1754326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Základní deska spojuje všechny součásti počítače.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68344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5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95536" y="980728"/>
          <a:ext cx="842493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Skupina 2"/>
          <p:cNvGrpSpPr/>
          <p:nvPr/>
        </p:nvGrpSpPr>
        <p:grpSpPr>
          <a:xfrm>
            <a:off x="395536" y="4046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Zaoblený obdélník 3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základní deska</a:t>
              </a:r>
              <a:endParaRPr lang="cs-CZ" sz="27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Soubor: Hdd od srod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852936"/>
            <a:ext cx="5190681" cy="3672408"/>
          </a:xfrm>
          <a:prstGeom prst="rect">
            <a:avLst/>
          </a:prstGeom>
          <a:noFill/>
        </p:spPr>
      </p:pic>
      <p:grpSp>
        <p:nvGrpSpPr>
          <p:cNvPr id="2" name="Skupina 2"/>
          <p:cNvGrpSpPr/>
          <p:nvPr/>
        </p:nvGrpSpPr>
        <p:grpSpPr>
          <a:xfrm>
            <a:off x="395536" y="4046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Zaoblený obdélník 3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dirty="0" smtClean="0"/>
                <a:t>pevný disk</a:t>
              </a:r>
              <a:endParaRPr lang="cs-CZ" sz="2700" kern="1200" dirty="0"/>
            </a:p>
          </p:txBody>
        </p:sp>
      </p:grpSp>
      <p:sp>
        <p:nvSpPr>
          <p:cNvPr id="8" name="Obdélník 7"/>
          <p:cNvSpPr/>
          <p:nvPr/>
        </p:nvSpPr>
        <p:spPr>
          <a:xfrm>
            <a:off x="683568" y="1484784"/>
            <a:ext cx="7776864" cy="2585323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Pevný disk si pamatuje všechna uložená data,        i když je počítač vypnutý.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83568" y="5157192"/>
            <a:ext cx="7776864" cy="923330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Otevřením se zničí!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164288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6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683568" y="548680"/>
          <a:ext cx="77724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A46657-E9D3-4F30-97EF-018B5249B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3DA46657-E9D3-4F30-97EF-018B5249B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CDF514-6635-4782-819C-E8C4752F0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58CDF514-6635-4782-819C-E8C4752F0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60A8BD-ECE7-4412-B02C-46E91117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0A60A8BD-ECE7-4412-B02C-46E91117B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9EE84F-F056-443B-84A2-5AD869218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779EE84F-F056-443B-84A2-5AD869218E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E56F05-54B0-4CD5-B71A-178579ECF2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CAE56F05-54B0-4CD5-B71A-178579ECF2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Soubor: Hdd od srod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04664"/>
            <a:ext cx="3168352" cy="2241610"/>
          </a:xfrm>
          <a:prstGeom prst="rect">
            <a:avLst/>
          </a:prstGeom>
          <a:noFill/>
        </p:spPr>
      </p:pic>
      <p:grpSp>
        <p:nvGrpSpPr>
          <p:cNvPr id="2" name="Skupina 2"/>
          <p:cNvGrpSpPr/>
          <p:nvPr/>
        </p:nvGrpSpPr>
        <p:grpSpPr>
          <a:xfrm>
            <a:off x="395536" y="4046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Zaoblený obdélník 3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dirty="0" smtClean="0"/>
                <a:t>pevný disk</a:t>
              </a:r>
              <a:endParaRPr lang="cs-CZ" sz="2700" kern="1200" dirty="0"/>
            </a:p>
          </p:txBody>
        </p:sp>
      </p:grpSp>
      <p:graphicFrame>
        <p:nvGraphicFramePr>
          <p:cNvPr id="7" name="Diagram 6"/>
          <p:cNvGraphicFramePr/>
          <p:nvPr/>
        </p:nvGraphicFramePr>
        <p:xfrm>
          <a:off x="827584" y="2708920"/>
          <a:ext cx="770485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A46657-E9D3-4F30-97EF-018B5249B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3DA46657-E9D3-4F30-97EF-018B5249B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CDF514-6635-4782-819C-E8C4752F0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58CDF514-6635-4782-819C-E8C4752F0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395536" y="1556792"/>
            <a:ext cx="3312368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Kolik bitů zabere?</a:t>
            </a:r>
          </a:p>
        </p:txBody>
      </p:sp>
      <p:sp>
        <p:nvSpPr>
          <p:cNvPr id="18" name="Zaoblený obdélník 4"/>
          <p:cNvSpPr/>
          <p:nvPr/>
        </p:nvSpPr>
        <p:spPr>
          <a:xfrm>
            <a:off x="6372200" y="5836014"/>
            <a:ext cx="2407030" cy="10219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lvl="0" algn="l" defTabSz="11557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4000" b="0" i="0" kern="1200" baseline="0" dirty="0" smtClean="0">
                <a:solidFill>
                  <a:schemeClr val="bg1"/>
                </a:solidFill>
              </a:rPr>
              <a:t>  </a:t>
            </a:r>
            <a:endParaRPr lang="cs-CZ" sz="4000" b="0" i="0" kern="1200" baseline="0" dirty="0">
              <a:solidFill>
                <a:schemeClr val="bg1"/>
              </a:solidFill>
            </a:endParaRPr>
          </a:p>
        </p:txBody>
      </p:sp>
      <p:sp>
        <p:nvSpPr>
          <p:cNvPr id="28" name="Zaoblený obdélník 27"/>
          <p:cNvSpPr/>
          <p:nvPr/>
        </p:nvSpPr>
        <p:spPr>
          <a:xfrm>
            <a:off x="2843808" y="2348880"/>
            <a:ext cx="2952328" cy="720080"/>
          </a:xfrm>
          <a:prstGeom prst="roundRect">
            <a:avLst/>
          </a:prstGeom>
          <a:solidFill>
            <a:srgbClr val="99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Zaoblený obdélník 29"/>
          <p:cNvSpPr/>
          <p:nvPr/>
        </p:nvSpPr>
        <p:spPr>
          <a:xfrm>
            <a:off x="6012160" y="2348880"/>
            <a:ext cx="2952328" cy="725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800" dirty="0" smtClean="0"/>
              <a:t>3</a:t>
            </a:r>
            <a:endParaRPr lang="cs-CZ" sz="4800" dirty="0"/>
          </a:p>
        </p:txBody>
      </p:sp>
      <p:sp>
        <p:nvSpPr>
          <p:cNvPr id="31" name="Zaoblený obdélník 30"/>
          <p:cNvSpPr/>
          <p:nvPr/>
        </p:nvSpPr>
        <p:spPr>
          <a:xfrm>
            <a:off x="5940152" y="3429000"/>
            <a:ext cx="3096344" cy="725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800" dirty="0" smtClean="0"/>
              <a:t>6</a:t>
            </a:r>
            <a:endParaRPr lang="cs-CZ" sz="4800" dirty="0"/>
          </a:p>
        </p:txBody>
      </p:sp>
      <p:sp>
        <p:nvSpPr>
          <p:cNvPr id="32" name="Zaoblený obdélník 31"/>
          <p:cNvSpPr/>
          <p:nvPr/>
        </p:nvSpPr>
        <p:spPr>
          <a:xfrm>
            <a:off x="2843808" y="3429000"/>
            <a:ext cx="2952328" cy="720080"/>
          </a:xfrm>
          <a:prstGeom prst="roundRect">
            <a:avLst/>
          </a:prstGeom>
          <a:solidFill>
            <a:srgbClr val="99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3" name="Skupina 2"/>
          <p:cNvGrpSpPr/>
          <p:nvPr/>
        </p:nvGrpSpPr>
        <p:grpSpPr>
          <a:xfrm>
            <a:off x="395536" y="4046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Zaoblený obdélník 13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dirty="0" smtClean="0"/>
                <a:t>pevný disk</a:t>
              </a:r>
              <a:endParaRPr lang="cs-CZ" sz="2700" kern="1200" dirty="0"/>
            </a:p>
          </p:txBody>
        </p:sp>
      </p:grpSp>
      <p:sp>
        <p:nvSpPr>
          <p:cNvPr id="19" name="Zaoblený obdélník 18"/>
          <p:cNvSpPr/>
          <p:nvPr/>
        </p:nvSpPr>
        <p:spPr>
          <a:xfrm>
            <a:off x="2915816" y="4437112"/>
            <a:ext cx="2952328" cy="720080"/>
          </a:xfrm>
          <a:prstGeom prst="roundRect">
            <a:avLst/>
          </a:prstGeom>
          <a:solidFill>
            <a:srgbClr val="99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Zaoblený obdélník 19"/>
          <p:cNvSpPr/>
          <p:nvPr/>
        </p:nvSpPr>
        <p:spPr>
          <a:xfrm>
            <a:off x="6047656" y="4437112"/>
            <a:ext cx="3096344" cy="725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800" dirty="0" smtClean="0"/>
              <a:t>8 bitů = 1 B</a:t>
            </a:r>
            <a:endParaRPr lang="cs-CZ" sz="4800" dirty="0"/>
          </a:p>
        </p:txBody>
      </p:sp>
      <p:sp>
        <p:nvSpPr>
          <p:cNvPr id="21" name="Zaoblený obdélník 20"/>
          <p:cNvSpPr/>
          <p:nvPr/>
        </p:nvSpPr>
        <p:spPr>
          <a:xfrm>
            <a:off x="251520" y="2348880"/>
            <a:ext cx="2376264" cy="720080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101</a:t>
            </a:r>
            <a:endParaRPr lang="cs-CZ" dirty="0"/>
          </a:p>
        </p:txBody>
      </p:sp>
      <p:sp>
        <p:nvSpPr>
          <p:cNvPr id="22" name="Zaoblený obdélník 21"/>
          <p:cNvSpPr/>
          <p:nvPr/>
        </p:nvSpPr>
        <p:spPr>
          <a:xfrm>
            <a:off x="251520" y="3429000"/>
            <a:ext cx="2339752" cy="720080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100101</a:t>
            </a:r>
            <a:endParaRPr lang="cs-CZ" sz="4000" dirty="0"/>
          </a:p>
        </p:txBody>
      </p:sp>
      <p:sp>
        <p:nvSpPr>
          <p:cNvPr id="23" name="Zaoblený obdélník 22"/>
          <p:cNvSpPr/>
          <p:nvPr/>
        </p:nvSpPr>
        <p:spPr>
          <a:xfrm>
            <a:off x="251520" y="4437112"/>
            <a:ext cx="2339752" cy="720080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11101001</a:t>
            </a:r>
            <a:endParaRPr lang="cs-CZ" dirty="0"/>
          </a:p>
        </p:txBody>
      </p:sp>
      <p:sp>
        <p:nvSpPr>
          <p:cNvPr id="24" name="Zaoblený obdélník 23"/>
          <p:cNvSpPr/>
          <p:nvPr/>
        </p:nvSpPr>
        <p:spPr>
          <a:xfrm>
            <a:off x="323528" y="5589240"/>
            <a:ext cx="2339752" cy="720080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dirty="0" smtClean="0"/>
              <a:t>AHOJ</a:t>
            </a:r>
            <a:endParaRPr lang="cs-CZ" dirty="0"/>
          </a:p>
        </p:txBody>
      </p:sp>
      <p:sp>
        <p:nvSpPr>
          <p:cNvPr id="25" name="Zaoblený obdélník 24"/>
          <p:cNvSpPr/>
          <p:nvPr/>
        </p:nvSpPr>
        <p:spPr>
          <a:xfrm>
            <a:off x="2915816" y="5589240"/>
            <a:ext cx="2952328" cy="720080"/>
          </a:xfrm>
          <a:prstGeom prst="roundRect">
            <a:avLst/>
          </a:prstGeom>
          <a:solidFill>
            <a:srgbClr val="99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25"/>
          <p:cNvSpPr/>
          <p:nvPr/>
        </p:nvSpPr>
        <p:spPr>
          <a:xfrm>
            <a:off x="6047656" y="5589240"/>
            <a:ext cx="3096344" cy="725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800" dirty="0" smtClean="0"/>
              <a:t>4 B</a:t>
            </a:r>
            <a:endParaRPr lang="cs-CZ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0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oubor: Zasilacz komputera ub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276872"/>
            <a:ext cx="4762500" cy="3981450"/>
          </a:xfrm>
          <a:prstGeom prst="rect">
            <a:avLst/>
          </a:prstGeom>
          <a:noFill/>
        </p:spPr>
      </p:pic>
      <p:grpSp>
        <p:nvGrpSpPr>
          <p:cNvPr id="2" name="Skupina 2"/>
          <p:cNvGrpSpPr/>
          <p:nvPr/>
        </p:nvGrpSpPr>
        <p:grpSpPr>
          <a:xfrm>
            <a:off x="395536" y="4046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Zaoblený obdélník 3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dirty="0" smtClean="0"/>
                <a:t>elektrický zdroj </a:t>
              </a:r>
              <a:endParaRPr lang="cs-CZ" sz="2700" kern="1200" dirty="0"/>
            </a:p>
          </p:txBody>
        </p:sp>
      </p:grpSp>
      <p:sp>
        <p:nvSpPr>
          <p:cNvPr id="8" name="Obdélník 7"/>
          <p:cNvSpPr/>
          <p:nvPr/>
        </p:nvSpPr>
        <p:spPr>
          <a:xfrm>
            <a:off x="683568" y="1484784"/>
            <a:ext cx="8064896" cy="2585323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/>
                </a:solidFill>
                <a:effectLst/>
              </a:rPr>
              <a:t>Změní </a:t>
            </a:r>
            <a:r>
              <a:rPr lang="cs-CZ" sz="5400" b="1" dirty="0" smtClean="0">
                <a:solidFill>
                  <a:schemeClr val="bg1"/>
                </a:solidFill>
              </a:rPr>
              <a:t>síťový střídavý proud na stejnosměrný proud o nižším napětí</a:t>
            </a:r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64288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7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oubor: Intel Celeron D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2555776" y="836712"/>
            <a:ext cx="5743575" cy="5705476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539552" y="404664"/>
            <a:ext cx="1721370" cy="860685"/>
            <a:chOff x="4860033" y="1323528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Zaoblený obdélník 11"/>
            <p:cNvSpPr/>
            <p:nvPr/>
          </p:nvSpPr>
          <p:spPr>
            <a:xfrm>
              <a:off x="4860033" y="1323528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3366CC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Zaoblený obdélník 4"/>
            <p:cNvSpPr/>
            <p:nvPr/>
          </p:nvSpPr>
          <p:spPr>
            <a:xfrm>
              <a:off x="4885242" y="1348737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procesor</a:t>
              </a:r>
              <a:endParaRPr lang="cs-CZ" sz="2700" kern="1200" dirty="0"/>
            </a:p>
          </p:txBody>
        </p:sp>
      </p:grpSp>
      <p:pic>
        <p:nvPicPr>
          <p:cNvPr id="22531" name="Picture 3" descr="C:\Users\Zdeňka\AppData\Local\Microsoft\Windows\Temporary Internet Files\Content.IE5\PR0RL0A2\MC900197836[1].wm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BDEA8"/>
              </a:clrFrom>
              <a:clrTo>
                <a:srgbClr val="DBDEA8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2771800" y="2564904"/>
            <a:ext cx="2231371" cy="224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6" descr="C:\Users\Zdeňka\AppData\Local\Microsoft\Windows\Temporary Internet Files\Content.IE5\1AAOE5BU\MC900423561[1].wmf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724128" y="2348880"/>
            <a:ext cx="2086477" cy="259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7164288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8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25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225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25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25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25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oubor: Intel Celeron 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836712"/>
            <a:ext cx="5743575" cy="5705476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683568" y="1484784"/>
            <a:ext cx="7200800" cy="3139321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Procesor je</a:t>
            </a:r>
          </a:p>
          <a:p>
            <a:pPr algn="ctr"/>
            <a:r>
              <a:rPr lang="cs-CZ" sz="66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mozkem a srdcem počítače.</a:t>
            </a:r>
            <a:endParaRPr lang="cs-CZ" sz="6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pSp>
        <p:nvGrpSpPr>
          <p:cNvPr id="2" name="Skupina 10"/>
          <p:cNvGrpSpPr/>
          <p:nvPr/>
        </p:nvGrpSpPr>
        <p:grpSpPr>
          <a:xfrm>
            <a:off x="539552" y="404664"/>
            <a:ext cx="1721370" cy="860685"/>
            <a:chOff x="4860033" y="1323528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Zaoblený obdélník 11"/>
            <p:cNvSpPr/>
            <p:nvPr/>
          </p:nvSpPr>
          <p:spPr>
            <a:xfrm>
              <a:off x="4860033" y="1323528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3366CC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Zaoblený obdélník 4"/>
            <p:cNvSpPr/>
            <p:nvPr/>
          </p:nvSpPr>
          <p:spPr>
            <a:xfrm>
              <a:off x="4885242" y="1348737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procesor</a:t>
              </a:r>
              <a:endParaRPr lang="cs-CZ" sz="2700" kern="1200" dirty="0"/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7164288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8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600" dirty="0" smtClean="0">
                <a:solidFill>
                  <a:schemeClr val="bg1"/>
                </a:solidFill>
              </a:rPr>
              <a:t>Počítač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Uvnitř počítače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Fungování počítače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Pevný disk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683568" y="1340768"/>
            <a:ext cx="7772400" cy="2187675"/>
          </a:xfrm>
          <a:prstGeom prst="roundRect">
            <a:avLst/>
          </a:prstGeom>
          <a:solidFill>
            <a:srgbClr val="00CC66"/>
          </a:solidFill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Počítač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počítačová skříň</a:t>
            </a: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555776" y="188640"/>
            <a:ext cx="6336704" cy="2123658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Historie mikroprocesorů</a:t>
            </a:r>
            <a:endParaRPr lang="cs-CZ" sz="6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pSp>
        <p:nvGrpSpPr>
          <p:cNvPr id="2" name="Skupina 10"/>
          <p:cNvGrpSpPr/>
          <p:nvPr/>
        </p:nvGrpSpPr>
        <p:grpSpPr>
          <a:xfrm>
            <a:off x="539552" y="404664"/>
            <a:ext cx="1721370" cy="860685"/>
            <a:chOff x="4860033" y="1323528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Zaoblený obdélník 11"/>
            <p:cNvSpPr/>
            <p:nvPr/>
          </p:nvSpPr>
          <p:spPr>
            <a:xfrm>
              <a:off x="4860033" y="1323528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3366CC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Zaoblený obdélník 4"/>
            <p:cNvSpPr/>
            <p:nvPr/>
          </p:nvSpPr>
          <p:spPr>
            <a:xfrm>
              <a:off x="4885242" y="1348737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procesor</a:t>
              </a:r>
              <a:endParaRPr lang="cs-CZ" sz="2700" kern="1200" dirty="0"/>
            </a:p>
          </p:txBody>
        </p:sp>
      </p:grpSp>
      <p:graphicFrame>
        <p:nvGraphicFramePr>
          <p:cNvPr id="6" name="Diagram 5"/>
          <p:cNvGraphicFramePr/>
          <p:nvPr/>
        </p:nvGraphicFramePr>
        <p:xfrm>
          <a:off x="323528" y="188640"/>
          <a:ext cx="8820472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179512" y="2132856"/>
          <a:ext cx="8964488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49C6E5-F7AF-490A-9EF6-1EA616CEF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4449C6E5-F7AF-490A-9EF6-1EA616CEF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4449C6E5-F7AF-490A-9EF6-1EA616CEF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305F6E-CB87-4BD2-B81E-2C1F499F0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BF305F6E-CB87-4BD2-B81E-2C1F499F0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BF305F6E-CB87-4BD2-B81E-2C1F499F0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71FE9F-FBF3-421E-BAD6-7A0971103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3C71FE9F-FBF3-421E-BAD6-7A0971103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3C71FE9F-FBF3-421E-BAD6-7A0971103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295D1E-A3C0-4DB1-8F03-547121715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D5295D1E-A3C0-4DB1-8F03-547121715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D5295D1E-A3C0-4DB1-8F03-547121715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449C6E5-F7AF-490A-9EF6-1EA616CEF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dgm id="{4449C6E5-F7AF-490A-9EF6-1EA616CEF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4449C6E5-F7AF-490A-9EF6-1EA616CEF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351154-2E7C-4B30-8F31-70946A760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4E351154-2E7C-4B30-8F31-70946A760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4E351154-2E7C-4B30-8F31-70946A760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Graphic spid="6" grpId="0">
        <p:bldSub>
          <a:bldDgm bld="one"/>
        </p:bldSub>
      </p:bldGraphic>
      <p:bldGraphic spid="7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oubor: RAM 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0688"/>
            <a:ext cx="3638550" cy="5705476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755576" y="2348880"/>
            <a:ext cx="7848872" cy="2585323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Spustit program znamená nahrát ho do operační paměti počítače.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467544" y="404664"/>
            <a:ext cx="1721370" cy="860685"/>
            <a:chOff x="482651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Zaoblený obdélník 8"/>
            <p:cNvSpPr/>
            <p:nvPr/>
          </p:nvSpPr>
          <p:spPr>
            <a:xfrm>
              <a:off x="482651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3366CC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Zaoblený obdélník 4"/>
            <p:cNvSpPr/>
            <p:nvPr/>
          </p:nvSpPr>
          <p:spPr>
            <a:xfrm>
              <a:off x="485172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operační paměť</a:t>
              </a:r>
              <a:endParaRPr lang="cs-CZ" sz="2700" kern="1200" dirty="0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7164288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9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oubor: VME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92696"/>
            <a:ext cx="3486150" cy="5715000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755576" y="2204864"/>
            <a:ext cx="7848872" cy="2585323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Sběrnice </a:t>
            </a:r>
            <a:r>
              <a:rPr lang="cs-CZ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je sada vodičů</a:t>
            </a:r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.</a:t>
            </a:r>
          </a:p>
          <a:p>
            <a:pPr algn="ctr"/>
            <a:r>
              <a:rPr lang="cs-CZ" sz="5400" dirty="0" smtClean="0"/>
              <a:t>  </a:t>
            </a:r>
            <a:r>
              <a:rPr lang="cs-CZ" sz="5400" b="1" dirty="0" smtClean="0"/>
              <a:t>Spojuje součásti počítače.</a:t>
            </a:r>
          </a:p>
          <a:p>
            <a:pPr algn="ctr"/>
            <a:r>
              <a:rPr lang="cs-CZ" sz="5400" b="1" dirty="0" smtClean="0"/>
              <a:t> Zajišťuje výměnu dat.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467544" y="476672"/>
            <a:ext cx="1721370" cy="860685"/>
            <a:chOff x="4826518" y="3340915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Zaoblený obdélník 8"/>
            <p:cNvSpPr/>
            <p:nvPr/>
          </p:nvSpPr>
          <p:spPr>
            <a:xfrm>
              <a:off x="4826518" y="3340915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3366CC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Zaoblený obdélník 4"/>
            <p:cNvSpPr/>
            <p:nvPr/>
          </p:nvSpPr>
          <p:spPr>
            <a:xfrm>
              <a:off x="4851727" y="3366124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sběrnice</a:t>
              </a:r>
              <a:endParaRPr lang="cs-CZ" sz="2700" kern="1200" dirty="0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7164288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10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8" grpId="1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ubor: PowerColor Radeon X850XT 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7620000" cy="4886326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27584" y="1484784"/>
            <a:ext cx="7632848" cy="1754326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Umí zobrazovat data      na obrazovce.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467544" y="548680"/>
            <a:ext cx="1721370" cy="860685"/>
            <a:chOff x="7236437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Zaoblený obdélník 8"/>
            <p:cNvSpPr/>
            <p:nvPr/>
          </p:nvSpPr>
          <p:spPr>
            <a:xfrm>
              <a:off x="7236437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3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Zaoblený obdélník 4"/>
            <p:cNvSpPr/>
            <p:nvPr/>
          </p:nvSpPr>
          <p:spPr>
            <a:xfrm>
              <a:off x="7261646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grafická karta</a:t>
              </a:r>
              <a:endParaRPr lang="cs-CZ" sz="2700" kern="1200" dirty="0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7164288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11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oubor: Zvuková karta Audigy LS ub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340768"/>
            <a:ext cx="6432715" cy="4824536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323528" y="1484784"/>
            <a:ext cx="8568952" cy="2585323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Umí pracovat se zvukem        a posílat ho do reproduktorů nebo sluchátek.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pSp>
        <p:nvGrpSpPr>
          <p:cNvPr id="2" name="Skupina 6"/>
          <p:cNvGrpSpPr/>
          <p:nvPr/>
        </p:nvGrpSpPr>
        <p:grpSpPr>
          <a:xfrm>
            <a:off x="467544" y="548680"/>
            <a:ext cx="1721370" cy="860685"/>
            <a:chOff x="7236437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Zaoblený obdélník 8"/>
            <p:cNvSpPr/>
            <p:nvPr/>
          </p:nvSpPr>
          <p:spPr>
            <a:xfrm>
              <a:off x="7236437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3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Zaoblený obdélník 4"/>
            <p:cNvSpPr/>
            <p:nvPr/>
          </p:nvSpPr>
          <p:spPr>
            <a:xfrm>
              <a:off x="7261646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zvuková karta</a:t>
              </a:r>
              <a:endParaRPr lang="cs-CZ" sz="2700" kern="1200" dirty="0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7164288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12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oubor: Zvuková karta Audigy LS ub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60" y="1484784"/>
            <a:ext cx="5760640" cy="4320480"/>
          </a:xfrm>
          <a:prstGeom prst="rect">
            <a:avLst/>
          </a:prstGeom>
          <a:noFill/>
        </p:spPr>
      </p:pic>
      <p:grpSp>
        <p:nvGrpSpPr>
          <p:cNvPr id="19" name="Skupina 6"/>
          <p:cNvGrpSpPr/>
          <p:nvPr/>
        </p:nvGrpSpPr>
        <p:grpSpPr>
          <a:xfrm>
            <a:off x="467544" y="548680"/>
            <a:ext cx="1721370" cy="860685"/>
            <a:chOff x="7236437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Zaoblený obdélník 19"/>
            <p:cNvSpPr/>
            <p:nvPr/>
          </p:nvSpPr>
          <p:spPr>
            <a:xfrm>
              <a:off x="7236437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3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Zaoblený obdélník 4"/>
            <p:cNvSpPr/>
            <p:nvPr/>
          </p:nvSpPr>
          <p:spPr>
            <a:xfrm>
              <a:off x="7261646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zvuková karta</a:t>
              </a:r>
              <a:endParaRPr lang="cs-CZ" sz="2700" kern="1200" dirty="0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843808" y="404664"/>
            <a:ext cx="4896544" cy="923330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Konektory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736" y="1484784"/>
            <a:ext cx="1037052" cy="100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736" y="3861047"/>
            <a:ext cx="1039120" cy="1010121"/>
          </a:xfrm>
          <a:prstGeom prst="rect">
            <a:avLst/>
          </a:prstGeom>
          <a:solidFill>
            <a:srgbClr val="5DD18C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9869" y="2708920"/>
            <a:ext cx="1037053" cy="1008112"/>
          </a:xfrm>
          <a:prstGeom prst="rect">
            <a:avLst/>
          </a:prstGeom>
          <a:solidFill>
            <a:srgbClr val="FFB7FF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4" descr="C:\Users\Zdeňka\AppData\Local\Microsoft\Windows\Temporary Internet Files\Content.IE5\1AAOE5BU\MC90034905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780928"/>
            <a:ext cx="936104" cy="869239"/>
          </a:xfrm>
          <a:prstGeom prst="rect">
            <a:avLst/>
          </a:prstGeom>
          <a:solidFill>
            <a:srgbClr val="FFB7FF"/>
          </a:solidFill>
        </p:spPr>
      </p:pic>
      <p:pic>
        <p:nvPicPr>
          <p:cNvPr id="27" name="Picture 5" descr="C:\Users\Zdeňka\AppData\Local\Microsoft\Windows\Temporary Internet Files\Content.IE5\PR0RL0A2\MC900440404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933056"/>
            <a:ext cx="864096" cy="864096"/>
          </a:xfrm>
          <a:prstGeom prst="rect">
            <a:avLst/>
          </a:prstGeom>
          <a:solidFill>
            <a:srgbClr val="5DD18C"/>
          </a:solidFill>
        </p:spPr>
      </p:pic>
      <p:pic>
        <p:nvPicPr>
          <p:cNvPr id="28" name="Picture 6" descr="C:\Users\Zdeňka\AppData\Local\Microsoft\Windows\Temporary Internet Files\Content.IE5\PR0RL0A2\MC900396892[1].wm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3933056"/>
            <a:ext cx="864096" cy="864096"/>
          </a:xfrm>
          <a:prstGeom prst="rect">
            <a:avLst/>
          </a:prstGeom>
          <a:solidFill>
            <a:srgbClr val="5DD18C"/>
          </a:solidFill>
        </p:spPr>
      </p:pic>
      <p:pic>
        <p:nvPicPr>
          <p:cNvPr id="29" name="Picture 6" descr="C:\Users\Zdeňka\AppData\Local\Microsoft\Windows\Temporary Internet Files\Content.IE5\PR0RL0A2\MC900396892[1].wm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5085184"/>
            <a:ext cx="1008112" cy="95415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736" y="5085184"/>
            <a:ext cx="1037053" cy="10081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1" name="Obdélník 30"/>
          <p:cNvSpPr/>
          <p:nvPr/>
        </p:nvSpPr>
        <p:spPr>
          <a:xfrm>
            <a:off x="755576" y="1556792"/>
            <a:ext cx="864096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vstup</a:t>
            </a:r>
            <a:endParaRPr lang="cs-CZ" dirty="0"/>
          </a:p>
        </p:txBody>
      </p:sp>
      <p:cxnSp>
        <p:nvCxnSpPr>
          <p:cNvPr id="32" name="Přímá spojovací šipka 31"/>
          <p:cNvCxnSpPr/>
          <p:nvPr/>
        </p:nvCxnSpPr>
        <p:spPr>
          <a:xfrm flipH="1" flipV="1">
            <a:off x="3059832" y="1988840"/>
            <a:ext cx="1224136" cy="648072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 flipH="1">
            <a:off x="3059832" y="2996952"/>
            <a:ext cx="1224136" cy="144016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/>
        </p:nvCxnSpPr>
        <p:spPr>
          <a:xfrm flipH="1">
            <a:off x="3059832" y="3284984"/>
            <a:ext cx="1224136" cy="1008112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3059832" y="3645024"/>
            <a:ext cx="1224136" cy="1728192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oubor: NIC-FA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060848"/>
            <a:ext cx="7143750" cy="4610100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27584" y="1484784"/>
            <a:ext cx="7632848" cy="1754326"/>
          </a:xfrm>
          <a:prstGeom prst="rect">
            <a:avLst/>
          </a:prstGeom>
          <a:solidFill>
            <a:srgbClr val="98DCA3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Umí počítač zapojit do sítě internet</a:t>
            </a:r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grpSp>
        <p:nvGrpSpPr>
          <p:cNvPr id="2" name="Skupina 6"/>
          <p:cNvGrpSpPr/>
          <p:nvPr/>
        </p:nvGrpSpPr>
        <p:grpSpPr>
          <a:xfrm>
            <a:off x="467544" y="548680"/>
            <a:ext cx="1721370" cy="860685"/>
            <a:chOff x="7236437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Zaoblený obdélník 8"/>
            <p:cNvSpPr/>
            <p:nvPr/>
          </p:nvSpPr>
          <p:spPr>
            <a:xfrm>
              <a:off x="7236437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3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Zaoblený obdélník 4"/>
            <p:cNvSpPr/>
            <p:nvPr/>
          </p:nvSpPr>
          <p:spPr>
            <a:xfrm>
              <a:off x="7261646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síťová  karta</a:t>
              </a:r>
              <a:endParaRPr lang="cs-CZ" sz="2700" kern="1200" dirty="0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7164288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13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683568" y="1340768"/>
            <a:ext cx="7772400" cy="2187675"/>
          </a:xfrm>
          <a:prstGeom prst="roundRect">
            <a:avLst/>
          </a:prstGeom>
          <a:gradFill flip="none" rotWithShape="1">
            <a:gsLst>
              <a:gs pos="0">
                <a:srgbClr val="5DD18C">
                  <a:shade val="30000"/>
                  <a:satMod val="115000"/>
                  <a:tint val="66000"/>
                  <a:satMod val="160000"/>
                </a:srgbClr>
              </a:gs>
              <a:gs pos="50000">
                <a:srgbClr val="5DD18C">
                  <a:shade val="30000"/>
                  <a:satMod val="115000"/>
                  <a:tint val="44500"/>
                  <a:satMod val="160000"/>
                </a:srgbClr>
              </a:gs>
              <a:gs pos="100000">
                <a:srgbClr val="5DD18C">
                  <a:shade val="30000"/>
                  <a:satMod val="115000"/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Kvíz</a:t>
            </a: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ersonal computer, exploded 5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5314950" cy="5715000"/>
          </a:xfrm>
          <a:prstGeom prst="rect">
            <a:avLst/>
          </a:prstGeom>
          <a:solidFill>
            <a:srgbClr val="98DCA3"/>
          </a:solidFill>
        </p:spPr>
      </p:pic>
      <p:grpSp>
        <p:nvGrpSpPr>
          <p:cNvPr id="6" name="Skupina 5"/>
          <p:cNvGrpSpPr/>
          <p:nvPr/>
        </p:nvGrpSpPr>
        <p:grpSpPr>
          <a:xfrm>
            <a:off x="2411760" y="58052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Zaoblený obdélník 6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dirty="0" smtClean="0"/>
                <a:t>p</a:t>
              </a:r>
              <a:r>
                <a:rPr lang="cs-CZ" sz="2700" kern="1200" dirty="0" smtClean="0"/>
                <a:t>evný disk</a:t>
              </a:r>
              <a:endParaRPr lang="cs-CZ" sz="2700" kern="1200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251520" y="58052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Zaoblený obdélník 9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optická mechanika</a:t>
              </a:r>
              <a:endParaRPr lang="cs-CZ" sz="2700" kern="1200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572000" y="58052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Zaoblený obdélník 12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zdroj</a:t>
              </a:r>
              <a:endParaRPr lang="cs-CZ" sz="2700" kern="1200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804248" y="0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Zaoblený obdélník 15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monitor</a:t>
              </a:r>
              <a:endParaRPr lang="cs-CZ" sz="2700" kern="1200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804248" y="980728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Zaoblený obdélník 18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dirty="0" smtClean="0"/>
                <a:t>o</a:t>
              </a:r>
              <a:r>
                <a:rPr lang="cs-CZ" sz="2700" kern="1200" dirty="0" smtClean="0"/>
                <a:t>perační paměť </a:t>
              </a:r>
              <a:endParaRPr lang="cs-CZ" sz="2700" kern="1200" dirty="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6804248" y="40050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Zaoblený obdélník 21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myš</a:t>
              </a:r>
              <a:endParaRPr lang="cs-CZ" sz="2700" kern="1200" dirty="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6804248" y="5013176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Zaoblený obdélník 24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Zaoblený obdélník 4"/>
            <p:cNvSpPr/>
            <p:nvPr/>
          </p:nvSpPr>
          <p:spPr>
            <a:xfrm>
              <a:off x="2416598" y="2351127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základní deska</a:t>
              </a:r>
              <a:endParaRPr lang="cs-CZ" sz="2700" kern="1200" dirty="0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6804248" y="5997315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Zaoblený obdélník 27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procesor</a:t>
              </a:r>
              <a:endParaRPr lang="cs-CZ" sz="2700" kern="1200" dirty="0"/>
            </a:p>
          </p:txBody>
        </p:sp>
      </p:grpSp>
      <p:sp>
        <p:nvSpPr>
          <p:cNvPr id="30" name="TextovéPole 29"/>
          <p:cNvSpPr txBox="1"/>
          <p:nvPr/>
        </p:nvSpPr>
        <p:spPr>
          <a:xfrm>
            <a:off x="3347864" y="188640"/>
            <a:ext cx="3312368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názvy číslicí.</a:t>
            </a:r>
          </a:p>
        </p:txBody>
      </p:sp>
      <p:sp>
        <p:nvSpPr>
          <p:cNvPr id="32" name="Elipsa 31"/>
          <p:cNvSpPr/>
          <p:nvPr/>
        </p:nvSpPr>
        <p:spPr>
          <a:xfrm>
            <a:off x="8316416" y="635394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3</a:t>
            </a:r>
            <a:endParaRPr lang="cs-CZ" sz="1600" dirty="0"/>
          </a:p>
        </p:txBody>
      </p:sp>
      <p:sp>
        <p:nvSpPr>
          <p:cNvPr id="34" name="Elipsa 33"/>
          <p:cNvSpPr/>
          <p:nvPr/>
        </p:nvSpPr>
        <p:spPr>
          <a:xfrm>
            <a:off x="8316416" y="5373216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2</a:t>
            </a:r>
            <a:endParaRPr lang="cs-CZ" sz="1600" dirty="0"/>
          </a:p>
        </p:txBody>
      </p:sp>
      <p:sp>
        <p:nvSpPr>
          <p:cNvPr id="35" name="Elipsa 34"/>
          <p:cNvSpPr/>
          <p:nvPr/>
        </p:nvSpPr>
        <p:spPr>
          <a:xfrm>
            <a:off x="8316416" y="332656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1</a:t>
            </a:r>
            <a:endParaRPr lang="cs-CZ" sz="1600" dirty="0"/>
          </a:p>
        </p:txBody>
      </p:sp>
      <p:sp>
        <p:nvSpPr>
          <p:cNvPr id="36" name="Elipsa 35"/>
          <p:cNvSpPr/>
          <p:nvPr/>
        </p:nvSpPr>
        <p:spPr>
          <a:xfrm>
            <a:off x="8316416" y="1340768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4</a:t>
            </a:r>
            <a:endParaRPr lang="cs-CZ" sz="1600" dirty="0"/>
          </a:p>
        </p:txBody>
      </p:sp>
      <p:sp>
        <p:nvSpPr>
          <p:cNvPr id="38" name="Elipsa 37"/>
          <p:cNvSpPr/>
          <p:nvPr/>
        </p:nvSpPr>
        <p:spPr>
          <a:xfrm>
            <a:off x="6012160" y="635394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6</a:t>
            </a:r>
            <a:endParaRPr lang="cs-CZ" sz="1600" dirty="0"/>
          </a:p>
        </p:txBody>
      </p:sp>
      <p:sp>
        <p:nvSpPr>
          <p:cNvPr id="39" name="Elipsa 38"/>
          <p:cNvSpPr/>
          <p:nvPr/>
        </p:nvSpPr>
        <p:spPr>
          <a:xfrm>
            <a:off x="1763688" y="635394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7</a:t>
            </a:r>
            <a:endParaRPr lang="cs-CZ" sz="1600" dirty="0"/>
          </a:p>
        </p:txBody>
      </p:sp>
      <p:sp>
        <p:nvSpPr>
          <p:cNvPr id="40" name="Elipsa 39"/>
          <p:cNvSpPr/>
          <p:nvPr/>
        </p:nvSpPr>
        <p:spPr>
          <a:xfrm>
            <a:off x="3851920" y="635394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8</a:t>
            </a:r>
            <a:endParaRPr lang="cs-CZ" sz="1600" dirty="0"/>
          </a:p>
        </p:txBody>
      </p:sp>
      <p:sp>
        <p:nvSpPr>
          <p:cNvPr id="42" name="Elipsa 41"/>
          <p:cNvSpPr/>
          <p:nvPr/>
        </p:nvSpPr>
        <p:spPr>
          <a:xfrm>
            <a:off x="8316416" y="4293096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10</a:t>
            </a:r>
            <a:endParaRPr lang="cs-CZ" sz="1600" dirty="0"/>
          </a:p>
        </p:txBody>
      </p:sp>
      <p:grpSp>
        <p:nvGrpSpPr>
          <p:cNvPr id="43" name="Skupina 42"/>
          <p:cNvGrpSpPr/>
          <p:nvPr/>
        </p:nvGrpSpPr>
        <p:grpSpPr>
          <a:xfrm>
            <a:off x="6804248" y="1988840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4" name="Zaoblený obdélník 43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sběrnice</a:t>
              </a:r>
              <a:endParaRPr lang="cs-CZ" sz="2700" kern="1200" dirty="0"/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6804248" y="2996952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7" name="Zaoblený obdélník 46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klávesnice</a:t>
              </a:r>
              <a:endParaRPr lang="cs-CZ" sz="2700" kern="1200" dirty="0"/>
            </a:p>
          </p:txBody>
        </p:sp>
      </p:grpSp>
      <p:sp>
        <p:nvSpPr>
          <p:cNvPr id="41" name="Elipsa 40"/>
          <p:cNvSpPr/>
          <p:nvPr/>
        </p:nvSpPr>
        <p:spPr>
          <a:xfrm>
            <a:off x="8316416" y="328498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9</a:t>
            </a:r>
            <a:endParaRPr lang="cs-CZ" sz="1600" dirty="0"/>
          </a:p>
        </p:txBody>
      </p:sp>
      <p:sp>
        <p:nvSpPr>
          <p:cNvPr id="37" name="Elipsa 36"/>
          <p:cNvSpPr/>
          <p:nvPr/>
        </p:nvSpPr>
        <p:spPr>
          <a:xfrm>
            <a:off x="8316416" y="2348880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5</a:t>
            </a:r>
            <a:endParaRPr lang="cs-CZ" sz="1600" dirty="0"/>
          </a:p>
        </p:txBody>
      </p:sp>
      <p:sp>
        <p:nvSpPr>
          <p:cNvPr id="49" name="Elipsa 48"/>
          <p:cNvSpPr/>
          <p:nvPr/>
        </p:nvSpPr>
        <p:spPr>
          <a:xfrm>
            <a:off x="8316416" y="4869160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50" name="Elipsa 49"/>
          <p:cNvSpPr/>
          <p:nvPr/>
        </p:nvSpPr>
        <p:spPr>
          <a:xfrm>
            <a:off x="8316416" y="3789040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51" name="Elipsa 50"/>
          <p:cNvSpPr/>
          <p:nvPr/>
        </p:nvSpPr>
        <p:spPr>
          <a:xfrm>
            <a:off x="8316416" y="2852936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52" name="Elipsa 51"/>
          <p:cNvSpPr/>
          <p:nvPr/>
        </p:nvSpPr>
        <p:spPr>
          <a:xfrm>
            <a:off x="8316416" y="1844824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53" name="Elipsa 52"/>
          <p:cNvSpPr/>
          <p:nvPr/>
        </p:nvSpPr>
        <p:spPr>
          <a:xfrm>
            <a:off x="8316416" y="836712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54" name="Elipsa 53"/>
          <p:cNvSpPr/>
          <p:nvPr/>
        </p:nvSpPr>
        <p:spPr>
          <a:xfrm>
            <a:off x="8316416" y="0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55" name="Elipsa 54"/>
          <p:cNvSpPr/>
          <p:nvPr/>
        </p:nvSpPr>
        <p:spPr>
          <a:xfrm>
            <a:off x="8316416" y="5877272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56" name="Elipsa 55"/>
          <p:cNvSpPr/>
          <p:nvPr/>
        </p:nvSpPr>
        <p:spPr>
          <a:xfrm>
            <a:off x="5940152" y="5661248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57" name="Elipsa 56"/>
          <p:cNvSpPr/>
          <p:nvPr/>
        </p:nvSpPr>
        <p:spPr>
          <a:xfrm>
            <a:off x="3851920" y="5661248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  <p:sp>
        <p:nvSpPr>
          <p:cNvPr id="58" name="Elipsa 57"/>
          <p:cNvSpPr/>
          <p:nvPr/>
        </p:nvSpPr>
        <p:spPr>
          <a:xfrm>
            <a:off x="1763688" y="5589240"/>
            <a:ext cx="576064" cy="504056"/>
          </a:xfrm>
          <a:prstGeom prst="ellipse">
            <a:avLst/>
          </a:prstGeom>
          <a:solidFill>
            <a:srgbClr val="99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2" grpId="0" animBg="1"/>
      <p:bldP spid="41" grpId="0" animBg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755576" y="2132856"/>
            <a:ext cx="4025555" cy="3065931"/>
          </a:xfrm>
          <a:custGeom>
            <a:avLst/>
            <a:gdLst>
              <a:gd name="connsiteX0" fmla="*/ 0 w 4025555"/>
              <a:gd name="connsiteY0" fmla="*/ 306593 h 3065931"/>
              <a:gd name="connsiteX1" fmla="*/ 89799 w 4025555"/>
              <a:gd name="connsiteY1" fmla="*/ 89799 h 3065931"/>
              <a:gd name="connsiteX2" fmla="*/ 306593 w 4025555"/>
              <a:gd name="connsiteY2" fmla="*/ 0 h 3065931"/>
              <a:gd name="connsiteX3" fmla="*/ 3718962 w 4025555"/>
              <a:gd name="connsiteY3" fmla="*/ 0 h 3065931"/>
              <a:gd name="connsiteX4" fmla="*/ 3935756 w 4025555"/>
              <a:gd name="connsiteY4" fmla="*/ 89799 h 3065931"/>
              <a:gd name="connsiteX5" fmla="*/ 4025555 w 4025555"/>
              <a:gd name="connsiteY5" fmla="*/ 306593 h 3065931"/>
              <a:gd name="connsiteX6" fmla="*/ 4025555 w 4025555"/>
              <a:gd name="connsiteY6" fmla="*/ 2759338 h 3065931"/>
              <a:gd name="connsiteX7" fmla="*/ 3935756 w 4025555"/>
              <a:gd name="connsiteY7" fmla="*/ 2976132 h 3065931"/>
              <a:gd name="connsiteX8" fmla="*/ 3718962 w 4025555"/>
              <a:gd name="connsiteY8" fmla="*/ 3065931 h 3065931"/>
              <a:gd name="connsiteX9" fmla="*/ 306593 w 4025555"/>
              <a:gd name="connsiteY9" fmla="*/ 3065931 h 3065931"/>
              <a:gd name="connsiteX10" fmla="*/ 89799 w 4025555"/>
              <a:gd name="connsiteY10" fmla="*/ 2976132 h 3065931"/>
              <a:gd name="connsiteX11" fmla="*/ 0 w 4025555"/>
              <a:gd name="connsiteY11" fmla="*/ 2759338 h 3065931"/>
              <a:gd name="connsiteX12" fmla="*/ 0 w 4025555"/>
              <a:gd name="connsiteY12" fmla="*/ 306593 h 30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5555" h="3065931">
                <a:moveTo>
                  <a:pt x="0" y="306593"/>
                </a:moveTo>
                <a:cubicBezTo>
                  <a:pt x="0" y="225279"/>
                  <a:pt x="32302" y="147296"/>
                  <a:pt x="89799" y="89799"/>
                </a:cubicBezTo>
                <a:cubicBezTo>
                  <a:pt x="147296" y="32302"/>
                  <a:pt x="225280" y="0"/>
                  <a:pt x="306593" y="0"/>
                </a:cubicBezTo>
                <a:lnTo>
                  <a:pt x="3718962" y="0"/>
                </a:lnTo>
                <a:cubicBezTo>
                  <a:pt x="3800276" y="0"/>
                  <a:pt x="3878259" y="32302"/>
                  <a:pt x="3935756" y="89799"/>
                </a:cubicBezTo>
                <a:cubicBezTo>
                  <a:pt x="3993253" y="147296"/>
                  <a:pt x="4025555" y="225280"/>
                  <a:pt x="4025555" y="306593"/>
                </a:cubicBezTo>
                <a:lnTo>
                  <a:pt x="4025555" y="2759338"/>
                </a:lnTo>
                <a:cubicBezTo>
                  <a:pt x="4025555" y="2840652"/>
                  <a:pt x="3993253" y="2918635"/>
                  <a:pt x="3935756" y="2976132"/>
                </a:cubicBezTo>
                <a:cubicBezTo>
                  <a:pt x="3878259" y="3033629"/>
                  <a:pt x="3800275" y="3065931"/>
                  <a:pt x="3718962" y="3065931"/>
                </a:cubicBezTo>
                <a:lnTo>
                  <a:pt x="306593" y="3065931"/>
                </a:lnTo>
                <a:cubicBezTo>
                  <a:pt x="225279" y="3065931"/>
                  <a:pt x="147296" y="3033629"/>
                  <a:pt x="89799" y="2976132"/>
                </a:cubicBezTo>
                <a:cubicBezTo>
                  <a:pt x="32302" y="2918635"/>
                  <a:pt x="0" y="2840651"/>
                  <a:pt x="0" y="2759338"/>
                </a:cubicBezTo>
                <a:lnTo>
                  <a:pt x="0" y="306593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13621" tIns="172348" rIns="213624" bIns="17234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6500" kern="1200" dirty="0"/>
          </a:p>
        </p:txBody>
      </p:sp>
      <p:sp>
        <p:nvSpPr>
          <p:cNvPr id="3" name="Volný tvar 2">
            <a:hlinkClick r:id="rId3" action="ppaction://hlinksldjump"/>
          </p:cNvPr>
          <p:cNvSpPr/>
          <p:nvPr/>
        </p:nvSpPr>
        <p:spPr>
          <a:xfrm>
            <a:off x="6084168" y="1268760"/>
            <a:ext cx="1789316" cy="936104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procesor</a:t>
            </a:r>
            <a:endParaRPr lang="cs-CZ" sz="3200" kern="1200" dirty="0"/>
          </a:p>
        </p:txBody>
      </p:sp>
      <p:sp>
        <p:nvSpPr>
          <p:cNvPr id="4" name="Volný tvar 3">
            <a:hlinkClick r:id="rId3" action="ppaction://hlinksldjump"/>
          </p:cNvPr>
          <p:cNvSpPr/>
          <p:nvPr/>
        </p:nvSpPr>
        <p:spPr>
          <a:xfrm>
            <a:off x="6084168" y="3212976"/>
            <a:ext cx="1789316" cy="1008112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600" dirty="0" smtClean="0"/>
              <a:t>s</a:t>
            </a:r>
            <a:r>
              <a:rPr lang="cs-CZ" sz="3600" kern="1200" dirty="0" smtClean="0"/>
              <a:t>íťová karta</a:t>
            </a:r>
            <a:endParaRPr lang="cs-CZ" sz="3600" kern="1200" dirty="0"/>
          </a:p>
        </p:txBody>
      </p:sp>
      <p:sp>
        <p:nvSpPr>
          <p:cNvPr id="5" name="Volný tvar 4">
            <a:hlinkClick r:id="rId4" action="ppaction://hlinksldjump"/>
          </p:cNvPr>
          <p:cNvSpPr/>
          <p:nvPr/>
        </p:nvSpPr>
        <p:spPr>
          <a:xfrm>
            <a:off x="6084168" y="5301208"/>
            <a:ext cx="1861324" cy="935453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základní deska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260648"/>
            <a:ext cx="6336704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správné řešení:</a:t>
            </a:r>
          </a:p>
        </p:txBody>
      </p:sp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>
            <a:off x="323528" y="6021288"/>
            <a:ext cx="648072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547664" y="76470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755576" y="2132856"/>
            <a:ext cx="4025555" cy="3065931"/>
          </a:xfrm>
          <a:custGeom>
            <a:avLst/>
            <a:gdLst>
              <a:gd name="connsiteX0" fmla="*/ 0 w 4025555"/>
              <a:gd name="connsiteY0" fmla="*/ 306593 h 3065931"/>
              <a:gd name="connsiteX1" fmla="*/ 89799 w 4025555"/>
              <a:gd name="connsiteY1" fmla="*/ 89799 h 3065931"/>
              <a:gd name="connsiteX2" fmla="*/ 306593 w 4025555"/>
              <a:gd name="connsiteY2" fmla="*/ 0 h 3065931"/>
              <a:gd name="connsiteX3" fmla="*/ 3718962 w 4025555"/>
              <a:gd name="connsiteY3" fmla="*/ 0 h 3065931"/>
              <a:gd name="connsiteX4" fmla="*/ 3935756 w 4025555"/>
              <a:gd name="connsiteY4" fmla="*/ 89799 h 3065931"/>
              <a:gd name="connsiteX5" fmla="*/ 4025555 w 4025555"/>
              <a:gd name="connsiteY5" fmla="*/ 306593 h 3065931"/>
              <a:gd name="connsiteX6" fmla="*/ 4025555 w 4025555"/>
              <a:gd name="connsiteY6" fmla="*/ 2759338 h 3065931"/>
              <a:gd name="connsiteX7" fmla="*/ 3935756 w 4025555"/>
              <a:gd name="connsiteY7" fmla="*/ 2976132 h 3065931"/>
              <a:gd name="connsiteX8" fmla="*/ 3718962 w 4025555"/>
              <a:gd name="connsiteY8" fmla="*/ 3065931 h 3065931"/>
              <a:gd name="connsiteX9" fmla="*/ 306593 w 4025555"/>
              <a:gd name="connsiteY9" fmla="*/ 3065931 h 3065931"/>
              <a:gd name="connsiteX10" fmla="*/ 89799 w 4025555"/>
              <a:gd name="connsiteY10" fmla="*/ 2976132 h 3065931"/>
              <a:gd name="connsiteX11" fmla="*/ 0 w 4025555"/>
              <a:gd name="connsiteY11" fmla="*/ 2759338 h 3065931"/>
              <a:gd name="connsiteX12" fmla="*/ 0 w 4025555"/>
              <a:gd name="connsiteY12" fmla="*/ 306593 h 30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5555" h="3065931">
                <a:moveTo>
                  <a:pt x="0" y="306593"/>
                </a:moveTo>
                <a:cubicBezTo>
                  <a:pt x="0" y="225279"/>
                  <a:pt x="32302" y="147296"/>
                  <a:pt x="89799" y="89799"/>
                </a:cubicBezTo>
                <a:cubicBezTo>
                  <a:pt x="147296" y="32302"/>
                  <a:pt x="225280" y="0"/>
                  <a:pt x="306593" y="0"/>
                </a:cubicBezTo>
                <a:lnTo>
                  <a:pt x="3718962" y="0"/>
                </a:lnTo>
                <a:cubicBezTo>
                  <a:pt x="3800276" y="0"/>
                  <a:pt x="3878259" y="32302"/>
                  <a:pt x="3935756" y="89799"/>
                </a:cubicBezTo>
                <a:cubicBezTo>
                  <a:pt x="3993253" y="147296"/>
                  <a:pt x="4025555" y="225280"/>
                  <a:pt x="4025555" y="306593"/>
                </a:cubicBezTo>
                <a:lnTo>
                  <a:pt x="4025555" y="2759338"/>
                </a:lnTo>
                <a:cubicBezTo>
                  <a:pt x="4025555" y="2840652"/>
                  <a:pt x="3993253" y="2918635"/>
                  <a:pt x="3935756" y="2976132"/>
                </a:cubicBezTo>
                <a:cubicBezTo>
                  <a:pt x="3878259" y="3033629"/>
                  <a:pt x="3800275" y="3065931"/>
                  <a:pt x="3718962" y="3065931"/>
                </a:cubicBezTo>
                <a:lnTo>
                  <a:pt x="306593" y="3065931"/>
                </a:lnTo>
                <a:cubicBezTo>
                  <a:pt x="225279" y="3065931"/>
                  <a:pt x="147296" y="3033629"/>
                  <a:pt x="89799" y="2976132"/>
                </a:cubicBezTo>
                <a:cubicBezTo>
                  <a:pt x="32302" y="2918635"/>
                  <a:pt x="0" y="2840651"/>
                  <a:pt x="0" y="2759338"/>
                </a:cubicBezTo>
                <a:lnTo>
                  <a:pt x="0" y="306593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13621" tIns="172348" rIns="213624" bIns="17234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6500" kern="1200" dirty="0"/>
          </a:p>
        </p:txBody>
      </p:sp>
      <p:sp>
        <p:nvSpPr>
          <p:cNvPr id="3" name="Volný tvar 2">
            <a:hlinkClick r:id="rId3" action="ppaction://hlinksldjump"/>
          </p:cNvPr>
          <p:cNvSpPr/>
          <p:nvPr/>
        </p:nvSpPr>
        <p:spPr>
          <a:xfrm>
            <a:off x="6084168" y="1268760"/>
            <a:ext cx="1789316" cy="936104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procesor</a:t>
            </a:r>
            <a:endParaRPr lang="cs-CZ" sz="3200" kern="1200" dirty="0"/>
          </a:p>
        </p:txBody>
      </p:sp>
      <p:sp>
        <p:nvSpPr>
          <p:cNvPr id="4" name="Volný tvar 3">
            <a:hlinkClick r:id="rId4" action="ppaction://hlinksldjump"/>
          </p:cNvPr>
          <p:cNvSpPr/>
          <p:nvPr/>
        </p:nvSpPr>
        <p:spPr>
          <a:xfrm>
            <a:off x="6084168" y="3212976"/>
            <a:ext cx="1789316" cy="1008112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800" dirty="0" smtClean="0"/>
              <a:t>grafická karta</a:t>
            </a:r>
            <a:endParaRPr lang="cs-CZ" sz="2800" kern="1200" dirty="0"/>
          </a:p>
        </p:txBody>
      </p:sp>
      <p:sp>
        <p:nvSpPr>
          <p:cNvPr id="5" name="Volný tvar 4">
            <a:hlinkClick r:id="rId4" action="ppaction://hlinksldjump"/>
          </p:cNvPr>
          <p:cNvSpPr/>
          <p:nvPr/>
        </p:nvSpPr>
        <p:spPr>
          <a:xfrm>
            <a:off x="6084168" y="5301208"/>
            <a:ext cx="1861324" cy="935453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zvuková karta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260648"/>
            <a:ext cx="6336704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správné řešení:</a:t>
            </a:r>
          </a:p>
        </p:txBody>
      </p:sp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>
            <a:off x="323528" y="6021288"/>
            <a:ext cx="648072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755576" y="2132856"/>
            <a:ext cx="4025555" cy="3065931"/>
          </a:xfrm>
          <a:custGeom>
            <a:avLst/>
            <a:gdLst>
              <a:gd name="connsiteX0" fmla="*/ 0 w 4025555"/>
              <a:gd name="connsiteY0" fmla="*/ 306593 h 3065931"/>
              <a:gd name="connsiteX1" fmla="*/ 89799 w 4025555"/>
              <a:gd name="connsiteY1" fmla="*/ 89799 h 3065931"/>
              <a:gd name="connsiteX2" fmla="*/ 306593 w 4025555"/>
              <a:gd name="connsiteY2" fmla="*/ 0 h 3065931"/>
              <a:gd name="connsiteX3" fmla="*/ 3718962 w 4025555"/>
              <a:gd name="connsiteY3" fmla="*/ 0 h 3065931"/>
              <a:gd name="connsiteX4" fmla="*/ 3935756 w 4025555"/>
              <a:gd name="connsiteY4" fmla="*/ 89799 h 3065931"/>
              <a:gd name="connsiteX5" fmla="*/ 4025555 w 4025555"/>
              <a:gd name="connsiteY5" fmla="*/ 306593 h 3065931"/>
              <a:gd name="connsiteX6" fmla="*/ 4025555 w 4025555"/>
              <a:gd name="connsiteY6" fmla="*/ 2759338 h 3065931"/>
              <a:gd name="connsiteX7" fmla="*/ 3935756 w 4025555"/>
              <a:gd name="connsiteY7" fmla="*/ 2976132 h 3065931"/>
              <a:gd name="connsiteX8" fmla="*/ 3718962 w 4025555"/>
              <a:gd name="connsiteY8" fmla="*/ 3065931 h 3065931"/>
              <a:gd name="connsiteX9" fmla="*/ 306593 w 4025555"/>
              <a:gd name="connsiteY9" fmla="*/ 3065931 h 3065931"/>
              <a:gd name="connsiteX10" fmla="*/ 89799 w 4025555"/>
              <a:gd name="connsiteY10" fmla="*/ 2976132 h 3065931"/>
              <a:gd name="connsiteX11" fmla="*/ 0 w 4025555"/>
              <a:gd name="connsiteY11" fmla="*/ 2759338 h 3065931"/>
              <a:gd name="connsiteX12" fmla="*/ 0 w 4025555"/>
              <a:gd name="connsiteY12" fmla="*/ 306593 h 30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5555" h="3065931">
                <a:moveTo>
                  <a:pt x="0" y="306593"/>
                </a:moveTo>
                <a:cubicBezTo>
                  <a:pt x="0" y="225279"/>
                  <a:pt x="32302" y="147296"/>
                  <a:pt x="89799" y="89799"/>
                </a:cubicBezTo>
                <a:cubicBezTo>
                  <a:pt x="147296" y="32302"/>
                  <a:pt x="225280" y="0"/>
                  <a:pt x="306593" y="0"/>
                </a:cubicBezTo>
                <a:lnTo>
                  <a:pt x="3718962" y="0"/>
                </a:lnTo>
                <a:cubicBezTo>
                  <a:pt x="3800276" y="0"/>
                  <a:pt x="3878259" y="32302"/>
                  <a:pt x="3935756" y="89799"/>
                </a:cubicBezTo>
                <a:cubicBezTo>
                  <a:pt x="3993253" y="147296"/>
                  <a:pt x="4025555" y="225280"/>
                  <a:pt x="4025555" y="306593"/>
                </a:cubicBezTo>
                <a:lnTo>
                  <a:pt x="4025555" y="2759338"/>
                </a:lnTo>
                <a:cubicBezTo>
                  <a:pt x="4025555" y="2840652"/>
                  <a:pt x="3993253" y="2918635"/>
                  <a:pt x="3935756" y="2976132"/>
                </a:cubicBezTo>
                <a:cubicBezTo>
                  <a:pt x="3878259" y="3033629"/>
                  <a:pt x="3800275" y="3065931"/>
                  <a:pt x="3718962" y="3065931"/>
                </a:cubicBezTo>
                <a:lnTo>
                  <a:pt x="306593" y="3065931"/>
                </a:lnTo>
                <a:cubicBezTo>
                  <a:pt x="225279" y="3065931"/>
                  <a:pt x="147296" y="3033629"/>
                  <a:pt x="89799" y="2976132"/>
                </a:cubicBezTo>
                <a:cubicBezTo>
                  <a:pt x="32302" y="2918635"/>
                  <a:pt x="0" y="2840651"/>
                  <a:pt x="0" y="2759338"/>
                </a:cubicBezTo>
                <a:lnTo>
                  <a:pt x="0" y="306593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13621" tIns="172348" rIns="213624" bIns="17234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6500" kern="1200" dirty="0"/>
          </a:p>
        </p:txBody>
      </p:sp>
      <p:sp>
        <p:nvSpPr>
          <p:cNvPr id="3" name="Volný tvar 2">
            <a:hlinkClick r:id="rId3" action="ppaction://hlinksldjump"/>
          </p:cNvPr>
          <p:cNvSpPr/>
          <p:nvPr/>
        </p:nvSpPr>
        <p:spPr>
          <a:xfrm>
            <a:off x="6084168" y="1268760"/>
            <a:ext cx="1789316" cy="936104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o</a:t>
            </a:r>
            <a:r>
              <a:rPr lang="cs-CZ" sz="3200" kern="1200" dirty="0" smtClean="0"/>
              <a:t>perační paměť</a:t>
            </a:r>
            <a:endParaRPr lang="cs-CZ" sz="3200" kern="1200" dirty="0"/>
          </a:p>
        </p:txBody>
      </p:sp>
      <p:sp>
        <p:nvSpPr>
          <p:cNvPr id="4" name="Volný tvar 3">
            <a:hlinkClick r:id="rId3" action="ppaction://hlinksldjump"/>
          </p:cNvPr>
          <p:cNvSpPr/>
          <p:nvPr/>
        </p:nvSpPr>
        <p:spPr>
          <a:xfrm>
            <a:off x="6084168" y="3212976"/>
            <a:ext cx="1789316" cy="1008112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600" dirty="0" smtClean="0"/>
              <a:t>procesor</a:t>
            </a:r>
            <a:endParaRPr lang="cs-CZ" sz="2800" kern="1200" dirty="0"/>
          </a:p>
        </p:txBody>
      </p:sp>
      <p:sp>
        <p:nvSpPr>
          <p:cNvPr id="5" name="Volný tvar 4">
            <a:hlinkClick r:id="rId4" action="ppaction://hlinksldjump"/>
          </p:cNvPr>
          <p:cNvSpPr/>
          <p:nvPr/>
        </p:nvSpPr>
        <p:spPr>
          <a:xfrm>
            <a:off x="6084168" y="5301208"/>
            <a:ext cx="1861324" cy="935453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grafická karta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260648"/>
            <a:ext cx="6336704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správné řešení:</a:t>
            </a:r>
          </a:p>
        </p:txBody>
      </p:sp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>
            <a:off x="323528" y="6021288"/>
            <a:ext cx="648072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755576" y="2132856"/>
            <a:ext cx="4025555" cy="3065931"/>
          </a:xfrm>
          <a:custGeom>
            <a:avLst/>
            <a:gdLst>
              <a:gd name="connsiteX0" fmla="*/ 0 w 4025555"/>
              <a:gd name="connsiteY0" fmla="*/ 306593 h 3065931"/>
              <a:gd name="connsiteX1" fmla="*/ 89799 w 4025555"/>
              <a:gd name="connsiteY1" fmla="*/ 89799 h 3065931"/>
              <a:gd name="connsiteX2" fmla="*/ 306593 w 4025555"/>
              <a:gd name="connsiteY2" fmla="*/ 0 h 3065931"/>
              <a:gd name="connsiteX3" fmla="*/ 3718962 w 4025555"/>
              <a:gd name="connsiteY3" fmla="*/ 0 h 3065931"/>
              <a:gd name="connsiteX4" fmla="*/ 3935756 w 4025555"/>
              <a:gd name="connsiteY4" fmla="*/ 89799 h 3065931"/>
              <a:gd name="connsiteX5" fmla="*/ 4025555 w 4025555"/>
              <a:gd name="connsiteY5" fmla="*/ 306593 h 3065931"/>
              <a:gd name="connsiteX6" fmla="*/ 4025555 w 4025555"/>
              <a:gd name="connsiteY6" fmla="*/ 2759338 h 3065931"/>
              <a:gd name="connsiteX7" fmla="*/ 3935756 w 4025555"/>
              <a:gd name="connsiteY7" fmla="*/ 2976132 h 3065931"/>
              <a:gd name="connsiteX8" fmla="*/ 3718962 w 4025555"/>
              <a:gd name="connsiteY8" fmla="*/ 3065931 h 3065931"/>
              <a:gd name="connsiteX9" fmla="*/ 306593 w 4025555"/>
              <a:gd name="connsiteY9" fmla="*/ 3065931 h 3065931"/>
              <a:gd name="connsiteX10" fmla="*/ 89799 w 4025555"/>
              <a:gd name="connsiteY10" fmla="*/ 2976132 h 3065931"/>
              <a:gd name="connsiteX11" fmla="*/ 0 w 4025555"/>
              <a:gd name="connsiteY11" fmla="*/ 2759338 h 3065931"/>
              <a:gd name="connsiteX12" fmla="*/ 0 w 4025555"/>
              <a:gd name="connsiteY12" fmla="*/ 306593 h 30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5555" h="3065931">
                <a:moveTo>
                  <a:pt x="0" y="306593"/>
                </a:moveTo>
                <a:cubicBezTo>
                  <a:pt x="0" y="225279"/>
                  <a:pt x="32302" y="147296"/>
                  <a:pt x="89799" y="89799"/>
                </a:cubicBezTo>
                <a:cubicBezTo>
                  <a:pt x="147296" y="32302"/>
                  <a:pt x="225280" y="0"/>
                  <a:pt x="306593" y="0"/>
                </a:cubicBezTo>
                <a:lnTo>
                  <a:pt x="3718962" y="0"/>
                </a:lnTo>
                <a:cubicBezTo>
                  <a:pt x="3800276" y="0"/>
                  <a:pt x="3878259" y="32302"/>
                  <a:pt x="3935756" y="89799"/>
                </a:cubicBezTo>
                <a:cubicBezTo>
                  <a:pt x="3993253" y="147296"/>
                  <a:pt x="4025555" y="225280"/>
                  <a:pt x="4025555" y="306593"/>
                </a:cubicBezTo>
                <a:lnTo>
                  <a:pt x="4025555" y="2759338"/>
                </a:lnTo>
                <a:cubicBezTo>
                  <a:pt x="4025555" y="2840652"/>
                  <a:pt x="3993253" y="2918635"/>
                  <a:pt x="3935756" y="2976132"/>
                </a:cubicBezTo>
                <a:cubicBezTo>
                  <a:pt x="3878259" y="3033629"/>
                  <a:pt x="3800275" y="3065931"/>
                  <a:pt x="3718962" y="3065931"/>
                </a:cubicBezTo>
                <a:lnTo>
                  <a:pt x="306593" y="3065931"/>
                </a:lnTo>
                <a:cubicBezTo>
                  <a:pt x="225279" y="3065931"/>
                  <a:pt x="147296" y="3033629"/>
                  <a:pt x="89799" y="2976132"/>
                </a:cubicBezTo>
                <a:cubicBezTo>
                  <a:pt x="32302" y="2918635"/>
                  <a:pt x="0" y="2840651"/>
                  <a:pt x="0" y="2759338"/>
                </a:cubicBezTo>
                <a:lnTo>
                  <a:pt x="0" y="306593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13621" tIns="172348" rIns="213624" bIns="17234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6500" kern="1200" dirty="0"/>
          </a:p>
        </p:txBody>
      </p:sp>
      <p:sp>
        <p:nvSpPr>
          <p:cNvPr id="3" name="Volný tvar 2">
            <a:hlinkClick r:id="rId3" action="ppaction://hlinksldjump"/>
          </p:cNvPr>
          <p:cNvSpPr/>
          <p:nvPr/>
        </p:nvSpPr>
        <p:spPr>
          <a:xfrm>
            <a:off x="6084168" y="1268760"/>
            <a:ext cx="1789316" cy="936104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zvuková karta</a:t>
            </a:r>
            <a:endParaRPr lang="cs-CZ" sz="3200" kern="1200" dirty="0"/>
          </a:p>
        </p:txBody>
      </p:sp>
      <p:sp>
        <p:nvSpPr>
          <p:cNvPr id="4" name="Volný tvar 3">
            <a:hlinkClick r:id="rId4" action="ppaction://hlinksldjump"/>
          </p:cNvPr>
          <p:cNvSpPr/>
          <p:nvPr/>
        </p:nvSpPr>
        <p:spPr>
          <a:xfrm>
            <a:off x="6084168" y="3212976"/>
            <a:ext cx="1789316" cy="1008112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elektrický zdroj</a:t>
            </a:r>
            <a:endParaRPr lang="cs-CZ" sz="3200" kern="1200" dirty="0"/>
          </a:p>
        </p:txBody>
      </p:sp>
      <p:sp>
        <p:nvSpPr>
          <p:cNvPr id="5" name="Volný tvar 4">
            <a:hlinkClick r:id="rId4" action="ppaction://hlinksldjump"/>
          </p:cNvPr>
          <p:cNvSpPr/>
          <p:nvPr/>
        </p:nvSpPr>
        <p:spPr>
          <a:xfrm>
            <a:off x="6084168" y="5301208"/>
            <a:ext cx="1861324" cy="935453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600" dirty="0" smtClean="0"/>
              <a:t>pevný disk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260648"/>
            <a:ext cx="6336704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správné řešení:</a:t>
            </a:r>
          </a:p>
        </p:txBody>
      </p:sp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>
            <a:off x="323528" y="6021288"/>
            <a:ext cx="648072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755576" y="2132856"/>
            <a:ext cx="4025555" cy="3065931"/>
          </a:xfrm>
          <a:custGeom>
            <a:avLst/>
            <a:gdLst>
              <a:gd name="connsiteX0" fmla="*/ 0 w 4025555"/>
              <a:gd name="connsiteY0" fmla="*/ 306593 h 3065931"/>
              <a:gd name="connsiteX1" fmla="*/ 89799 w 4025555"/>
              <a:gd name="connsiteY1" fmla="*/ 89799 h 3065931"/>
              <a:gd name="connsiteX2" fmla="*/ 306593 w 4025555"/>
              <a:gd name="connsiteY2" fmla="*/ 0 h 3065931"/>
              <a:gd name="connsiteX3" fmla="*/ 3718962 w 4025555"/>
              <a:gd name="connsiteY3" fmla="*/ 0 h 3065931"/>
              <a:gd name="connsiteX4" fmla="*/ 3935756 w 4025555"/>
              <a:gd name="connsiteY4" fmla="*/ 89799 h 3065931"/>
              <a:gd name="connsiteX5" fmla="*/ 4025555 w 4025555"/>
              <a:gd name="connsiteY5" fmla="*/ 306593 h 3065931"/>
              <a:gd name="connsiteX6" fmla="*/ 4025555 w 4025555"/>
              <a:gd name="connsiteY6" fmla="*/ 2759338 h 3065931"/>
              <a:gd name="connsiteX7" fmla="*/ 3935756 w 4025555"/>
              <a:gd name="connsiteY7" fmla="*/ 2976132 h 3065931"/>
              <a:gd name="connsiteX8" fmla="*/ 3718962 w 4025555"/>
              <a:gd name="connsiteY8" fmla="*/ 3065931 h 3065931"/>
              <a:gd name="connsiteX9" fmla="*/ 306593 w 4025555"/>
              <a:gd name="connsiteY9" fmla="*/ 3065931 h 3065931"/>
              <a:gd name="connsiteX10" fmla="*/ 89799 w 4025555"/>
              <a:gd name="connsiteY10" fmla="*/ 2976132 h 3065931"/>
              <a:gd name="connsiteX11" fmla="*/ 0 w 4025555"/>
              <a:gd name="connsiteY11" fmla="*/ 2759338 h 3065931"/>
              <a:gd name="connsiteX12" fmla="*/ 0 w 4025555"/>
              <a:gd name="connsiteY12" fmla="*/ 306593 h 30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5555" h="3065931">
                <a:moveTo>
                  <a:pt x="0" y="306593"/>
                </a:moveTo>
                <a:cubicBezTo>
                  <a:pt x="0" y="225279"/>
                  <a:pt x="32302" y="147296"/>
                  <a:pt x="89799" y="89799"/>
                </a:cubicBezTo>
                <a:cubicBezTo>
                  <a:pt x="147296" y="32302"/>
                  <a:pt x="225280" y="0"/>
                  <a:pt x="306593" y="0"/>
                </a:cubicBezTo>
                <a:lnTo>
                  <a:pt x="3718962" y="0"/>
                </a:lnTo>
                <a:cubicBezTo>
                  <a:pt x="3800276" y="0"/>
                  <a:pt x="3878259" y="32302"/>
                  <a:pt x="3935756" y="89799"/>
                </a:cubicBezTo>
                <a:cubicBezTo>
                  <a:pt x="3993253" y="147296"/>
                  <a:pt x="4025555" y="225280"/>
                  <a:pt x="4025555" y="306593"/>
                </a:cubicBezTo>
                <a:lnTo>
                  <a:pt x="4025555" y="2759338"/>
                </a:lnTo>
                <a:cubicBezTo>
                  <a:pt x="4025555" y="2840652"/>
                  <a:pt x="3993253" y="2918635"/>
                  <a:pt x="3935756" y="2976132"/>
                </a:cubicBezTo>
                <a:cubicBezTo>
                  <a:pt x="3878259" y="3033629"/>
                  <a:pt x="3800275" y="3065931"/>
                  <a:pt x="3718962" y="3065931"/>
                </a:cubicBezTo>
                <a:lnTo>
                  <a:pt x="306593" y="3065931"/>
                </a:lnTo>
                <a:cubicBezTo>
                  <a:pt x="225279" y="3065931"/>
                  <a:pt x="147296" y="3033629"/>
                  <a:pt x="89799" y="2976132"/>
                </a:cubicBezTo>
                <a:cubicBezTo>
                  <a:pt x="32302" y="2918635"/>
                  <a:pt x="0" y="2840651"/>
                  <a:pt x="0" y="2759338"/>
                </a:cubicBezTo>
                <a:lnTo>
                  <a:pt x="0" y="306593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13621" tIns="172348" rIns="213624" bIns="17234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6500" kern="1200" dirty="0"/>
          </a:p>
        </p:txBody>
      </p:sp>
      <p:sp>
        <p:nvSpPr>
          <p:cNvPr id="3" name="Volný tvar 2">
            <a:hlinkClick r:id="rId3" action="ppaction://hlinksldjump"/>
          </p:cNvPr>
          <p:cNvSpPr/>
          <p:nvPr/>
        </p:nvSpPr>
        <p:spPr>
          <a:xfrm>
            <a:off x="6084168" y="1268760"/>
            <a:ext cx="1789316" cy="936104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elektrický zdroj</a:t>
            </a:r>
            <a:endParaRPr lang="cs-CZ" sz="3200" kern="1200" dirty="0"/>
          </a:p>
        </p:txBody>
      </p:sp>
      <p:sp>
        <p:nvSpPr>
          <p:cNvPr id="4" name="Volný tvar 3">
            <a:hlinkClick r:id="rId3" action="ppaction://hlinksldjump"/>
          </p:cNvPr>
          <p:cNvSpPr/>
          <p:nvPr/>
        </p:nvSpPr>
        <p:spPr>
          <a:xfrm>
            <a:off x="6084168" y="3212976"/>
            <a:ext cx="1789316" cy="1008112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800" dirty="0" smtClean="0"/>
              <a:t>operační paměť</a:t>
            </a:r>
            <a:endParaRPr lang="cs-CZ" sz="2800" kern="1200" dirty="0"/>
          </a:p>
        </p:txBody>
      </p:sp>
      <p:sp>
        <p:nvSpPr>
          <p:cNvPr id="5" name="Volný tvar 4">
            <a:hlinkClick r:id="rId4" action="ppaction://hlinksldjump"/>
          </p:cNvPr>
          <p:cNvSpPr/>
          <p:nvPr/>
        </p:nvSpPr>
        <p:spPr>
          <a:xfrm>
            <a:off x="6084168" y="5301208"/>
            <a:ext cx="1861324" cy="935453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síťová karta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260648"/>
            <a:ext cx="6336704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správné řešení:</a:t>
            </a:r>
          </a:p>
        </p:txBody>
      </p:sp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>
            <a:off x="323528" y="6021288"/>
            <a:ext cx="648072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755576" y="2132856"/>
            <a:ext cx="4025555" cy="3065931"/>
          </a:xfrm>
          <a:custGeom>
            <a:avLst/>
            <a:gdLst>
              <a:gd name="connsiteX0" fmla="*/ 0 w 4025555"/>
              <a:gd name="connsiteY0" fmla="*/ 306593 h 3065931"/>
              <a:gd name="connsiteX1" fmla="*/ 89799 w 4025555"/>
              <a:gd name="connsiteY1" fmla="*/ 89799 h 3065931"/>
              <a:gd name="connsiteX2" fmla="*/ 306593 w 4025555"/>
              <a:gd name="connsiteY2" fmla="*/ 0 h 3065931"/>
              <a:gd name="connsiteX3" fmla="*/ 3718962 w 4025555"/>
              <a:gd name="connsiteY3" fmla="*/ 0 h 3065931"/>
              <a:gd name="connsiteX4" fmla="*/ 3935756 w 4025555"/>
              <a:gd name="connsiteY4" fmla="*/ 89799 h 3065931"/>
              <a:gd name="connsiteX5" fmla="*/ 4025555 w 4025555"/>
              <a:gd name="connsiteY5" fmla="*/ 306593 h 3065931"/>
              <a:gd name="connsiteX6" fmla="*/ 4025555 w 4025555"/>
              <a:gd name="connsiteY6" fmla="*/ 2759338 h 3065931"/>
              <a:gd name="connsiteX7" fmla="*/ 3935756 w 4025555"/>
              <a:gd name="connsiteY7" fmla="*/ 2976132 h 3065931"/>
              <a:gd name="connsiteX8" fmla="*/ 3718962 w 4025555"/>
              <a:gd name="connsiteY8" fmla="*/ 3065931 h 3065931"/>
              <a:gd name="connsiteX9" fmla="*/ 306593 w 4025555"/>
              <a:gd name="connsiteY9" fmla="*/ 3065931 h 3065931"/>
              <a:gd name="connsiteX10" fmla="*/ 89799 w 4025555"/>
              <a:gd name="connsiteY10" fmla="*/ 2976132 h 3065931"/>
              <a:gd name="connsiteX11" fmla="*/ 0 w 4025555"/>
              <a:gd name="connsiteY11" fmla="*/ 2759338 h 3065931"/>
              <a:gd name="connsiteX12" fmla="*/ 0 w 4025555"/>
              <a:gd name="connsiteY12" fmla="*/ 306593 h 30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5555" h="3065931">
                <a:moveTo>
                  <a:pt x="0" y="306593"/>
                </a:moveTo>
                <a:cubicBezTo>
                  <a:pt x="0" y="225279"/>
                  <a:pt x="32302" y="147296"/>
                  <a:pt x="89799" y="89799"/>
                </a:cubicBezTo>
                <a:cubicBezTo>
                  <a:pt x="147296" y="32302"/>
                  <a:pt x="225280" y="0"/>
                  <a:pt x="306593" y="0"/>
                </a:cubicBezTo>
                <a:lnTo>
                  <a:pt x="3718962" y="0"/>
                </a:lnTo>
                <a:cubicBezTo>
                  <a:pt x="3800276" y="0"/>
                  <a:pt x="3878259" y="32302"/>
                  <a:pt x="3935756" y="89799"/>
                </a:cubicBezTo>
                <a:cubicBezTo>
                  <a:pt x="3993253" y="147296"/>
                  <a:pt x="4025555" y="225280"/>
                  <a:pt x="4025555" y="306593"/>
                </a:cubicBezTo>
                <a:lnTo>
                  <a:pt x="4025555" y="2759338"/>
                </a:lnTo>
                <a:cubicBezTo>
                  <a:pt x="4025555" y="2840652"/>
                  <a:pt x="3993253" y="2918635"/>
                  <a:pt x="3935756" y="2976132"/>
                </a:cubicBezTo>
                <a:cubicBezTo>
                  <a:pt x="3878259" y="3033629"/>
                  <a:pt x="3800275" y="3065931"/>
                  <a:pt x="3718962" y="3065931"/>
                </a:cubicBezTo>
                <a:lnTo>
                  <a:pt x="306593" y="3065931"/>
                </a:lnTo>
                <a:cubicBezTo>
                  <a:pt x="225279" y="3065931"/>
                  <a:pt x="147296" y="3033629"/>
                  <a:pt x="89799" y="2976132"/>
                </a:cubicBezTo>
                <a:cubicBezTo>
                  <a:pt x="32302" y="2918635"/>
                  <a:pt x="0" y="2840651"/>
                  <a:pt x="0" y="2759338"/>
                </a:cubicBezTo>
                <a:lnTo>
                  <a:pt x="0" y="306593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13621" tIns="172348" rIns="213624" bIns="17234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6500" kern="1200" dirty="0"/>
          </a:p>
        </p:txBody>
      </p:sp>
      <p:sp>
        <p:nvSpPr>
          <p:cNvPr id="3" name="Volný tvar 2">
            <a:hlinkClick r:id="rId3" action="ppaction://hlinksldjump"/>
          </p:cNvPr>
          <p:cNvSpPr/>
          <p:nvPr/>
        </p:nvSpPr>
        <p:spPr>
          <a:xfrm>
            <a:off x="6084168" y="1268760"/>
            <a:ext cx="1789316" cy="936104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základní deska</a:t>
            </a:r>
            <a:endParaRPr lang="cs-CZ" sz="3200" kern="1200" dirty="0"/>
          </a:p>
        </p:txBody>
      </p:sp>
      <p:sp>
        <p:nvSpPr>
          <p:cNvPr id="4" name="Volný tvar 3">
            <a:hlinkClick r:id="rId3" action="ppaction://hlinksldjump"/>
          </p:cNvPr>
          <p:cNvSpPr/>
          <p:nvPr/>
        </p:nvSpPr>
        <p:spPr>
          <a:xfrm>
            <a:off x="6084168" y="3212976"/>
            <a:ext cx="1789316" cy="1008112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600" dirty="0" smtClean="0"/>
              <a:t>pevný disk</a:t>
            </a:r>
            <a:endParaRPr lang="cs-CZ" sz="3600" kern="1200" dirty="0"/>
          </a:p>
        </p:txBody>
      </p:sp>
      <p:sp>
        <p:nvSpPr>
          <p:cNvPr id="5" name="Volný tvar 4">
            <a:hlinkClick r:id="rId4" action="ppaction://hlinksldjump"/>
          </p:cNvPr>
          <p:cNvSpPr/>
          <p:nvPr/>
        </p:nvSpPr>
        <p:spPr>
          <a:xfrm>
            <a:off x="6084168" y="5301208"/>
            <a:ext cx="1861324" cy="935453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operační paměť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260648"/>
            <a:ext cx="6336704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správné řešení:</a:t>
            </a:r>
          </a:p>
        </p:txBody>
      </p:sp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>
            <a:off x="323528" y="6021288"/>
            <a:ext cx="648072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755576" y="2132856"/>
            <a:ext cx="4025555" cy="3065931"/>
          </a:xfrm>
          <a:custGeom>
            <a:avLst/>
            <a:gdLst>
              <a:gd name="connsiteX0" fmla="*/ 0 w 4025555"/>
              <a:gd name="connsiteY0" fmla="*/ 306593 h 3065931"/>
              <a:gd name="connsiteX1" fmla="*/ 89799 w 4025555"/>
              <a:gd name="connsiteY1" fmla="*/ 89799 h 3065931"/>
              <a:gd name="connsiteX2" fmla="*/ 306593 w 4025555"/>
              <a:gd name="connsiteY2" fmla="*/ 0 h 3065931"/>
              <a:gd name="connsiteX3" fmla="*/ 3718962 w 4025555"/>
              <a:gd name="connsiteY3" fmla="*/ 0 h 3065931"/>
              <a:gd name="connsiteX4" fmla="*/ 3935756 w 4025555"/>
              <a:gd name="connsiteY4" fmla="*/ 89799 h 3065931"/>
              <a:gd name="connsiteX5" fmla="*/ 4025555 w 4025555"/>
              <a:gd name="connsiteY5" fmla="*/ 306593 h 3065931"/>
              <a:gd name="connsiteX6" fmla="*/ 4025555 w 4025555"/>
              <a:gd name="connsiteY6" fmla="*/ 2759338 h 3065931"/>
              <a:gd name="connsiteX7" fmla="*/ 3935756 w 4025555"/>
              <a:gd name="connsiteY7" fmla="*/ 2976132 h 3065931"/>
              <a:gd name="connsiteX8" fmla="*/ 3718962 w 4025555"/>
              <a:gd name="connsiteY8" fmla="*/ 3065931 h 3065931"/>
              <a:gd name="connsiteX9" fmla="*/ 306593 w 4025555"/>
              <a:gd name="connsiteY9" fmla="*/ 3065931 h 3065931"/>
              <a:gd name="connsiteX10" fmla="*/ 89799 w 4025555"/>
              <a:gd name="connsiteY10" fmla="*/ 2976132 h 3065931"/>
              <a:gd name="connsiteX11" fmla="*/ 0 w 4025555"/>
              <a:gd name="connsiteY11" fmla="*/ 2759338 h 3065931"/>
              <a:gd name="connsiteX12" fmla="*/ 0 w 4025555"/>
              <a:gd name="connsiteY12" fmla="*/ 306593 h 30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5555" h="3065931">
                <a:moveTo>
                  <a:pt x="0" y="306593"/>
                </a:moveTo>
                <a:cubicBezTo>
                  <a:pt x="0" y="225279"/>
                  <a:pt x="32302" y="147296"/>
                  <a:pt x="89799" y="89799"/>
                </a:cubicBezTo>
                <a:cubicBezTo>
                  <a:pt x="147296" y="32302"/>
                  <a:pt x="225280" y="0"/>
                  <a:pt x="306593" y="0"/>
                </a:cubicBezTo>
                <a:lnTo>
                  <a:pt x="3718962" y="0"/>
                </a:lnTo>
                <a:cubicBezTo>
                  <a:pt x="3800276" y="0"/>
                  <a:pt x="3878259" y="32302"/>
                  <a:pt x="3935756" y="89799"/>
                </a:cubicBezTo>
                <a:cubicBezTo>
                  <a:pt x="3993253" y="147296"/>
                  <a:pt x="4025555" y="225280"/>
                  <a:pt x="4025555" y="306593"/>
                </a:cubicBezTo>
                <a:lnTo>
                  <a:pt x="4025555" y="2759338"/>
                </a:lnTo>
                <a:cubicBezTo>
                  <a:pt x="4025555" y="2840652"/>
                  <a:pt x="3993253" y="2918635"/>
                  <a:pt x="3935756" y="2976132"/>
                </a:cubicBezTo>
                <a:cubicBezTo>
                  <a:pt x="3878259" y="3033629"/>
                  <a:pt x="3800275" y="3065931"/>
                  <a:pt x="3718962" y="3065931"/>
                </a:cubicBezTo>
                <a:lnTo>
                  <a:pt x="306593" y="3065931"/>
                </a:lnTo>
                <a:cubicBezTo>
                  <a:pt x="225279" y="3065931"/>
                  <a:pt x="147296" y="3033629"/>
                  <a:pt x="89799" y="2976132"/>
                </a:cubicBezTo>
                <a:cubicBezTo>
                  <a:pt x="32302" y="2918635"/>
                  <a:pt x="0" y="2840651"/>
                  <a:pt x="0" y="2759338"/>
                </a:cubicBezTo>
                <a:lnTo>
                  <a:pt x="0" y="306593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13621" tIns="172348" rIns="213624" bIns="17234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6500" kern="1200" dirty="0"/>
          </a:p>
        </p:txBody>
      </p:sp>
      <p:sp>
        <p:nvSpPr>
          <p:cNvPr id="3" name="Volný tvar 2">
            <a:hlinkClick r:id="rId3" action="ppaction://hlinksldjump"/>
          </p:cNvPr>
          <p:cNvSpPr/>
          <p:nvPr/>
        </p:nvSpPr>
        <p:spPr>
          <a:xfrm>
            <a:off x="6084168" y="1268760"/>
            <a:ext cx="1789316" cy="936104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600" dirty="0" smtClean="0"/>
              <a:t>pevný disk</a:t>
            </a:r>
            <a:endParaRPr lang="cs-CZ" sz="3600" kern="1200" dirty="0"/>
          </a:p>
        </p:txBody>
      </p:sp>
      <p:sp>
        <p:nvSpPr>
          <p:cNvPr id="4" name="Volný tvar 3">
            <a:hlinkClick r:id="rId4" action="ppaction://hlinksldjump"/>
          </p:cNvPr>
          <p:cNvSpPr/>
          <p:nvPr/>
        </p:nvSpPr>
        <p:spPr>
          <a:xfrm>
            <a:off x="6084168" y="3212976"/>
            <a:ext cx="1789316" cy="1008112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600" dirty="0" smtClean="0"/>
              <a:t>z</a:t>
            </a:r>
            <a:r>
              <a:rPr lang="cs-CZ" sz="3600" kern="1200" dirty="0" smtClean="0"/>
              <a:t>vuková karta</a:t>
            </a:r>
            <a:endParaRPr lang="cs-CZ" sz="3600" kern="1200" dirty="0"/>
          </a:p>
        </p:txBody>
      </p:sp>
      <p:sp>
        <p:nvSpPr>
          <p:cNvPr id="5" name="Volný tvar 4">
            <a:hlinkClick r:id="rId4" action="ppaction://hlinksldjump"/>
          </p:cNvPr>
          <p:cNvSpPr/>
          <p:nvPr/>
        </p:nvSpPr>
        <p:spPr>
          <a:xfrm>
            <a:off x="6084168" y="5301208"/>
            <a:ext cx="1861324" cy="935453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základní deska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260648"/>
            <a:ext cx="6336704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správné řešení:</a:t>
            </a:r>
          </a:p>
        </p:txBody>
      </p:sp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>
            <a:off x="323528" y="6021288"/>
            <a:ext cx="648072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755576" y="2132856"/>
            <a:ext cx="4025555" cy="3065931"/>
          </a:xfrm>
          <a:custGeom>
            <a:avLst/>
            <a:gdLst>
              <a:gd name="connsiteX0" fmla="*/ 0 w 4025555"/>
              <a:gd name="connsiteY0" fmla="*/ 306593 h 3065931"/>
              <a:gd name="connsiteX1" fmla="*/ 89799 w 4025555"/>
              <a:gd name="connsiteY1" fmla="*/ 89799 h 3065931"/>
              <a:gd name="connsiteX2" fmla="*/ 306593 w 4025555"/>
              <a:gd name="connsiteY2" fmla="*/ 0 h 3065931"/>
              <a:gd name="connsiteX3" fmla="*/ 3718962 w 4025555"/>
              <a:gd name="connsiteY3" fmla="*/ 0 h 3065931"/>
              <a:gd name="connsiteX4" fmla="*/ 3935756 w 4025555"/>
              <a:gd name="connsiteY4" fmla="*/ 89799 h 3065931"/>
              <a:gd name="connsiteX5" fmla="*/ 4025555 w 4025555"/>
              <a:gd name="connsiteY5" fmla="*/ 306593 h 3065931"/>
              <a:gd name="connsiteX6" fmla="*/ 4025555 w 4025555"/>
              <a:gd name="connsiteY6" fmla="*/ 2759338 h 3065931"/>
              <a:gd name="connsiteX7" fmla="*/ 3935756 w 4025555"/>
              <a:gd name="connsiteY7" fmla="*/ 2976132 h 3065931"/>
              <a:gd name="connsiteX8" fmla="*/ 3718962 w 4025555"/>
              <a:gd name="connsiteY8" fmla="*/ 3065931 h 3065931"/>
              <a:gd name="connsiteX9" fmla="*/ 306593 w 4025555"/>
              <a:gd name="connsiteY9" fmla="*/ 3065931 h 3065931"/>
              <a:gd name="connsiteX10" fmla="*/ 89799 w 4025555"/>
              <a:gd name="connsiteY10" fmla="*/ 2976132 h 3065931"/>
              <a:gd name="connsiteX11" fmla="*/ 0 w 4025555"/>
              <a:gd name="connsiteY11" fmla="*/ 2759338 h 3065931"/>
              <a:gd name="connsiteX12" fmla="*/ 0 w 4025555"/>
              <a:gd name="connsiteY12" fmla="*/ 306593 h 30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25555" h="3065931">
                <a:moveTo>
                  <a:pt x="0" y="306593"/>
                </a:moveTo>
                <a:cubicBezTo>
                  <a:pt x="0" y="225279"/>
                  <a:pt x="32302" y="147296"/>
                  <a:pt x="89799" y="89799"/>
                </a:cubicBezTo>
                <a:cubicBezTo>
                  <a:pt x="147296" y="32302"/>
                  <a:pt x="225280" y="0"/>
                  <a:pt x="306593" y="0"/>
                </a:cubicBezTo>
                <a:lnTo>
                  <a:pt x="3718962" y="0"/>
                </a:lnTo>
                <a:cubicBezTo>
                  <a:pt x="3800276" y="0"/>
                  <a:pt x="3878259" y="32302"/>
                  <a:pt x="3935756" y="89799"/>
                </a:cubicBezTo>
                <a:cubicBezTo>
                  <a:pt x="3993253" y="147296"/>
                  <a:pt x="4025555" y="225280"/>
                  <a:pt x="4025555" y="306593"/>
                </a:cubicBezTo>
                <a:lnTo>
                  <a:pt x="4025555" y="2759338"/>
                </a:lnTo>
                <a:cubicBezTo>
                  <a:pt x="4025555" y="2840652"/>
                  <a:pt x="3993253" y="2918635"/>
                  <a:pt x="3935756" y="2976132"/>
                </a:cubicBezTo>
                <a:cubicBezTo>
                  <a:pt x="3878259" y="3033629"/>
                  <a:pt x="3800275" y="3065931"/>
                  <a:pt x="3718962" y="3065931"/>
                </a:cubicBezTo>
                <a:lnTo>
                  <a:pt x="306593" y="3065931"/>
                </a:lnTo>
                <a:cubicBezTo>
                  <a:pt x="225279" y="3065931"/>
                  <a:pt x="147296" y="3033629"/>
                  <a:pt x="89799" y="2976132"/>
                </a:cubicBezTo>
                <a:cubicBezTo>
                  <a:pt x="32302" y="2918635"/>
                  <a:pt x="0" y="2840651"/>
                  <a:pt x="0" y="2759338"/>
                </a:cubicBezTo>
                <a:lnTo>
                  <a:pt x="0" y="306593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13621" tIns="172348" rIns="213624" bIns="17234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cs-CZ" sz="6500" kern="1200" dirty="0"/>
          </a:p>
        </p:txBody>
      </p:sp>
      <p:sp>
        <p:nvSpPr>
          <p:cNvPr id="3" name="Volný tvar 2">
            <a:hlinkClick r:id="rId3" action="ppaction://hlinksldjump"/>
          </p:cNvPr>
          <p:cNvSpPr/>
          <p:nvPr/>
        </p:nvSpPr>
        <p:spPr>
          <a:xfrm>
            <a:off x="6084168" y="1268760"/>
            <a:ext cx="1789316" cy="936104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základní deska</a:t>
            </a:r>
            <a:endParaRPr lang="cs-CZ" sz="3200" kern="1200" dirty="0"/>
          </a:p>
        </p:txBody>
      </p:sp>
      <p:sp>
        <p:nvSpPr>
          <p:cNvPr id="4" name="Volný tvar 3">
            <a:hlinkClick r:id="rId3" action="ppaction://hlinksldjump"/>
          </p:cNvPr>
          <p:cNvSpPr/>
          <p:nvPr/>
        </p:nvSpPr>
        <p:spPr>
          <a:xfrm>
            <a:off x="6084168" y="3212976"/>
            <a:ext cx="1789316" cy="1008112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800" dirty="0" smtClean="0"/>
              <a:t>grafická karta</a:t>
            </a:r>
            <a:endParaRPr lang="cs-CZ" sz="2800" kern="1200" dirty="0"/>
          </a:p>
        </p:txBody>
      </p:sp>
      <p:sp>
        <p:nvSpPr>
          <p:cNvPr id="5" name="Volný tvar 4">
            <a:hlinkClick r:id="rId4" action="ppaction://hlinksldjump"/>
          </p:cNvPr>
          <p:cNvSpPr/>
          <p:nvPr/>
        </p:nvSpPr>
        <p:spPr>
          <a:xfrm>
            <a:off x="6084168" y="5301208"/>
            <a:ext cx="1861324" cy="935453"/>
          </a:xfrm>
          <a:custGeom>
            <a:avLst/>
            <a:gdLst>
              <a:gd name="connsiteX0" fmla="*/ 0 w 1381512"/>
              <a:gd name="connsiteY0" fmla="*/ 86345 h 863445"/>
              <a:gd name="connsiteX1" fmla="*/ 25290 w 1381512"/>
              <a:gd name="connsiteY1" fmla="*/ 25290 h 863445"/>
              <a:gd name="connsiteX2" fmla="*/ 86345 w 1381512"/>
              <a:gd name="connsiteY2" fmla="*/ 0 h 863445"/>
              <a:gd name="connsiteX3" fmla="*/ 1295167 w 1381512"/>
              <a:gd name="connsiteY3" fmla="*/ 0 h 863445"/>
              <a:gd name="connsiteX4" fmla="*/ 1356222 w 1381512"/>
              <a:gd name="connsiteY4" fmla="*/ 25290 h 863445"/>
              <a:gd name="connsiteX5" fmla="*/ 1381512 w 1381512"/>
              <a:gd name="connsiteY5" fmla="*/ 86345 h 863445"/>
              <a:gd name="connsiteX6" fmla="*/ 1381512 w 1381512"/>
              <a:gd name="connsiteY6" fmla="*/ 777100 h 863445"/>
              <a:gd name="connsiteX7" fmla="*/ 1356222 w 1381512"/>
              <a:gd name="connsiteY7" fmla="*/ 838155 h 863445"/>
              <a:gd name="connsiteX8" fmla="*/ 1295167 w 1381512"/>
              <a:gd name="connsiteY8" fmla="*/ 863445 h 863445"/>
              <a:gd name="connsiteX9" fmla="*/ 86345 w 1381512"/>
              <a:gd name="connsiteY9" fmla="*/ 863445 h 863445"/>
              <a:gd name="connsiteX10" fmla="*/ 25290 w 1381512"/>
              <a:gd name="connsiteY10" fmla="*/ 838155 h 863445"/>
              <a:gd name="connsiteX11" fmla="*/ 0 w 1381512"/>
              <a:gd name="connsiteY11" fmla="*/ 777100 h 863445"/>
              <a:gd name="connsiteX12" fmla="*/ 0 w 1381512"/>
              <a:gd name="connsiteY12" fmla="*/ 86345 h 8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1512" h="863445">
                <a:moveTo>
                  <a:pt x="0" y="86345"/>
                </a:moveTo>
                <a:cubicBezTo>
                  <a:pt x="0" y="63445"/>
                  <a:pt x="9097" y="41483"/>
                  <a:pt x="25290" y="25290"/>
                </a:cubicBezTo>
                <a:cubicBezTo>
                  <a:pt x="41483" y="9097"/>
                  <a:pt x="63445" y="0"/>
                  <a:pt x="86345" y="0"/>
                </a:cubicBezTo>
                <a:lnTo>
                  <a:pt x="1295167" y="0"/>
                </a:lnTo>
                <a:cubicBezTo>
                  <a:pt x="1318067" y="0"/>
                  <a:pt x="1340029" y="9097"/>
                  <a:pt x="1356222" y="25290"/>
                </a:cubicBezTo>
                <a:cubicBezTo>
                  <a:pt x="1372415" y="41483"/>
                  <a:pt x="1381512" y="63445"/>
                  <a:pt x="1381512" y="86345"/>
                </a:cubicBezTo>
                <a:lnTo>
                  <a:pt x="1381512" y="777100"/>
                </a:lnTo>
                <a:cubicBezTo>
                  <a:pt x="1381512" y="800000"/>
                  <a:pt x="1372415" y="821962"/>
                  <a:pt x="1356222" y="838155"/>
                </a:cubicBezTo>
                <a:cubicBezTo>
                  <a:pt x="1340029" y="854348"/>
                  <a:pt x="1318067" y="863445"/>
                  <a:pt x="1295167" y="863445"/>
                </a:cubicBezTo>
                <a:lnTo>
                  <a:pt x="86345" y="863445"/>
                </a:lnTo>
                <a:cubicBezTo>
                  <a:pt x="63445" y="863445"/>
                  <a:pt x="41483" y="854348"/>
                  <a:pt x="25290" y="838155"/>
                </a:cubicBezTo>
                <a:cubicBezTo>
                  <a:pt x="9097" y="821962"/>
                  <a:pt x="0" y="800000"/>
                  <a:pt x="0" y="777100"/>
                </a:cubicBezTo>
                <a:lnTo>
                  <a:pt x="0" y="86345"/>
                </a:lnTo>
                <a:close/>
              </a:path>
            </a:pathLst>
          </a:cu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65294" tIns="51959" rIns="65294" bIns="5195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200" dirty="0" smtClean="0"/>
              <a:t>elektrický zdroj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260648"/>
            <a:ext cx="6336704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správné řešení:</a:t>
            </a:r>
          </a:p>
        </p:txBody>
      </p:sp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>
            <a:off x="323528" y="6021288"/>
            <a:ext cx="648072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/>
          <p:cNvGrpSpPr/>
          <p:nvPr/>
        </p:nvGrpSpPr>
        <p:grpSpPr>
          <a:xfrm>
            <a:off x="1259632" y="620688"/>
            <a:ext cx="1512168" cy="2572864"/>
            <a:chOff x="1259632" y="620688"/>
            <a:chExt cx="1512168" cy="2572864"/>
          </a:xfrm>
        </p:grpSpPr>
        <p:pic>
          <p:nvPicPr>
            <p:cNvPr id="6145" name="Picture 1" descr="C:\Users\Zdeňka\AppData\Local\Microsoft\Windows\Temporary Internet Files\Content.IE5\1AAOE5BU\MP900431011[1]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9632" y="620688"/>
              <a:ext cx="1495028" cy="2241448"/>
            </a:xfrm>
            <a:prstGeom prst="rect">
              <a:avLst/>
            </a:prstGeom>
            <a:solidFill>
              <a:srgbClr val="98DCA3"/>
            </a:solidFill>
            <a:ln w="38100">
              <a:solidFill>
                <a:srgbClr val="5DD18C"/>
              </a:solidFill>
            </a:ln>
          </p:spPr>
        </p:pic>
        <p:sp>
          <p:nvSpPr>
            <p:cNvPr id="11" name="Pětiúhelník 10"/>
            <p:cNvSpPr/>
            <p:nvPr/>
          </p:nvSpPr>
          <p:spPr>
            <a:xfrm>
              <a:off x="1259632" y="2708920"/>
              <a:ext cx="1512168" cy="484632"/>
            </a:xfrm>
            <a:prstGeom prst="homePlate">
              <a:avLst/>
            </a:prstGeom>
            <a:solidFill>
              <a:srgbClr val="00B050"/>
            </a:solidFill>
            <a:ln>
              <a:solidFill>
                <a:srgbClr val="5DD1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počítačová skříň</a:t>
              </a:r>
              <a:endParaRPr lang="cs-CZ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3779912" y="620688"/>
            <a:ext cx="1512168" cy="2572864"/>
            <a:chOff x="3779912" y="620688"/>
            <a:chExt cx="1512168" cy="2572864"/>
          </a:xfrm>
        </p:grpSpPr>
        <p:pic>
          <p:nvPicPr>
            <p:cNvPr id="12" name="Picture 1" descr="C:\Users\Zdeňka\AppData\Local\Microsoft\Windows\Temporary Internet Files\Content.IE5\1AAOE5BU\MP900431011[1]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9912" y="620688"/>
              <a:ext cx="1495028" cy="2241448"/>
            </a:xfrm>
            <a:prstGeom prst="rect">
              <a:avLst/>
            </a:prstGeom>
            <a:solidFill>
              <a:srgbClr val="98DCA3"/>
            </a:solidFill>
            <a:ln w="38100">
              <a:solidFill>
                <a:srgbClr val="5DD18C"/>
              </a:solidFill>
            </a:ln>
          </p:spPr>
        </p:pic>
        <p:sp>
          <p:nvSpPr>
            <p:cNvPr id="13" name="Pětiúhelník 12"/>
            <p:cNvSpPr/>
            <p:nvPr/>
          </p:nvSpPr>
          <p:spPr>
            <a:xfrm>
              <a:off x="3779912" y="2708920"/>
              <a:ext cx="1512168" cy="484632"/>
            </a:xfrm>
            <a:prstGeom prst="homePlate">
              <a:avLst/>
            </a:prstGeom>
            <a:solidFill>
              <a:srgbClr val="00B050"/>
            </a:solidFill>
            <a:ln>
              <a:solidFill>
                <a:srgbClr val="5DD1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základní deska</a:t>
              </a:r>
              <a:endParaRPr lang="cs-CZ" dirty="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6444208" y="620688"/>
            <a:ext cx="1512168" cy="2572864"/>
            <a:chOff x="6444208" y="620688"/>
            <a:chExt cx="1512168" cy="2572864"/>
          </a:xfrm>
        </p:grpSpPr>
        <p:pic>
          <p:nvPicPr>
            <p:cNvPr id="14" name="Picture 1" descr="C:\Users\Zdeňka\AppData\Local\Microsoft\Windows\Temporary Internet Files\Content.IE5\1AAOE5BU\MP900431011[1]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44208" y="620688"/>
              <a:ext cx="1495028" cy="2241448"/>
            </a:xfrm>
            <a:prstGeom prst="rect">
              <a:avLst/>
            </a:prstGeom>
            <a:solidFill>
              <a:srgbClr val="98DCA3"/>
            </a:solidFill>
            <a:ln w="38100">
              <a:solidFill>
                <a:srgbClr val="5DD18C"/>
              </a:solidFill>
            </a:ln>
          </p:spPr>
        </p:pic>
        <p:sp>
          <p:nvSpPr>
            <p:cNvPr id="15" name="Pětiúhelník 14"/>
            <p:cNvSpPr/>
            <p:nvPr/>
          </p:nvSpPr>
          <p:spPr>
            <a:xfrm>
              <a:off x="6444208" y="2708920"/>
              <a:ext cx="1512168" cy="484632"/>
            </a:xfrm>
            <a:prstGeom prst="homePlate">
              <a:avLst/>
            </a:prstGeom>
            <a:solidFill>
              <a:srgbClr val="00B050"/>
            </a:solidFill>
            <a:ln>
              <a:solidFill>
                <a:srgbClr val="5DD1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procesor</a:t>
              </a:r>
              <a:endParaRPr lang="cs-CZ" dirty="0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1259632" y="3501008"/>
            <a:ext cx="1512168" cy="2572864"/>
            <a:chOff x="1259632" y="3501008"/>
            <a:chExt cx="1512168" cy="2572864"/>
          </a:xfrm>
        </p:grpSpPr>
        <p:pic>
          <p:nvPicPr>
            <p:cNvPr id="16" name="Picture 1" descr="C:\Users\Zdeňka\AppData\Local\Microsoft\Windows\Temporary Internet Files\Content.IE5\1AAOE5BU\MP900431011[1]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9632" y="3501008"/>
              <a:ext cx="1495028" cy="2241448"/>
            </a:xfrm>
            <a:prstGeom prst="rect">
              <a:avLst/>
            </a:prstGeom>
            <a:solidFill>
              <a:srgbClr val="98DCA3"/>
            </a:solidFill>
            <a:ln w="38100">
              <a:solidFill>
                <a:srgbClr val="5DD18C"/>
              </a:solidFill>
            </a:ln>
          </p:spPr>
        </p:pic>
        <p:sp>
          <p:nvSpPr>
            <p:cNvPr id="17" name="Pětiúhelník 16"/>
            <p:cNvSpPr/>
            <p:nvPr/>
          </p:nvSpPr>
          <p:spPr>
            <a:xfrm>
              <a:off x="1259632" y="5589240"/>
              <a:ext cx="1512168" cy="484632"/>
            </a:xfrm>
            <a:prstGeom prst="homePlate">
              <a:avLst/>
            </a:prstGeom>
            <a:solidFill>
              <a:srgbClr val="00B050"/>
            </a:solidFill>
            <a:ln>
              <a:solidFill>
                <a:srgbClr val="5DD1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pevný disk</a:t>
              </a:r>
              <a:endParaRPr lang="cs-CZ" dirty="0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6444208" y="3501008"/>
            <a:ext cx="1512168" cy="2572864"/>
            <a:chOff x="6444208" y="3501008"/>
            <a:chExt cx="1512168" cy="2572864"/>
          </a:xfrm>
        </p:grpSpPr>
        <p:pic>
          <p:nvPicPr>
            <p:cNvPr id="18" name="Picture 1" descr="C:\Users\Zdeňka\AppData\Local\Microsoft\Windows\Temporary Internet Files\Content.IE5\1AAOE5BU\MP900431011[1]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44208" y="3501008"/>
              <a:ext cx="1495028" cy="2241448"/>
            </a:xfrm>
            <a:prstGeom prst="rect">
              <a:avLst/>
            </a:prstGeom>
            <a:solidFill>
              <a:srgbClr val="98DCA3"/>
            </a:solidFill>
            <a:ln w="38100">
              <a:solidFill>
                <a:srgbClr val="5DD18C"/>
              </a:solidFill>
            </a:ln>
          </p:spPr>
        </p:pic>
        <p:sp>
          <p:nvSpPr>
            <p:cNvPr id="19" name="Pětiúhelník 18"/>
            <p:cNvSpPr/>
            <p:nvPr/>
          </p:nvSpPr>
          <p:spPr>
            <a:xfrm>
              <a:off x="6444208" y="5589240"/>
              <a:ext cx="1512168" cy="484632"/>
            </a:xfrm>
            <a:prstGeom prst="homePlate">
              <a:avLst/>
            </a:prstGeom>
            <a:solidFill>
              <a:srgbClr val="00B050"/>
            </a:solidFill>
            <a:ln>
              <a:solidFill>
                <a:srgbClr val="5DD1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sběrnice</a:t>
              </a:r>
              <a:endParaRPr lang="cs-CZ" dirty="0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3779912" y="3501008"/>
            <a:ext cx="1512168" cy="2572864"/>
            <a:chOff x="3779912" y="3501008"/>
            <a:chExt cx="1512168" cy="2572864"/>
          </a:xfrm>
        </p:grpSpPr>
        <p:pic>
          <p:nvPicPr>
            <p:cNvPr id="20" name="Picture 1" descr="C:\Users\Zdeňka\AppData\Local\Microsoft\Windows\Temporary Internet Files\Content.IE5\1AAOE5BU\MP900431011[1]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9912" y="3501008"/>
              <a:ext cx="1495028" cy="2241448"/>
            </a:xfrm>
            <a:prstGeom prst="rect">
              <a:avLst/>
            </a:prstGeom>
            <a:solidFill>
              <a:srgbClr val="98DCA3"/>
            </a:solidFill>
            <a:ln w="38100">
              <a:solidFill>
                <a:srgbClr val="5DD18C"/>
              </a:solidFill>
            </a:ln>
          </p:spPr>
        </p:pic>
        <p:sp>
          <p:nvSpPr>
            <p:cNvPr id="21" name="Pětiúhelník 20"/>
            <p:cNvSpPr/>
            <p:nvPr/>
          </p:nvSpPr>
          <p:spPr>
            <a:xfrm>
              <a:off x="3779912" y="5589240"/>
              <a:ext cx="1512168" cy="484632"/>
            </a:xfrm>
            <a:prstGeom prst="homePlate">
              <a:avLst/>
            </a:prstGeom>
            <a:solidFill>
              <a:srgbClr val="00B050"/>
            </a:solidFill>
            <a:ln>
              <a:solidFill>
                <a:srgbClr val="5DD1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operační paměť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39552" y="1124744"/>
          <a:ext cx="81724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827584" y="260648"/>
            <a:ext cx="6336704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Úkoly: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ABFF0F-07F3-4109-BA2C-9B7E5881F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1CABFF0F-07F3-4109-BA2C-9B7E5881F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1CABFF0F-07F3-4109-BA2C-9B7E5881F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graphicEl>
                                              <a:dgm id="{1CABFF0F-07F3-4109-BA2C-9B7E5881FE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C7BD1E-E971-4538-9652-6A82D5D17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51C7BD1E-E971-4538-9652-6A82D5D17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51C7BD1E-E971-4538-9652-6A82D5D17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graphicEl>
                                              <a:dgm id="{51C7BD1E-E971-4538-9652-6A82D5D178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47A08D-9DE6-4622-9668-CB27AC48E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E847A08D-9DE6-4622-9668-CB27AC48E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E847A08D-9DE6-4622-9668-CB27AC48E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E847A08D-9DE6-4622-9668-CB27AC48E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089765-3A1F-4E73-820D-92783CD37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AB089765-3A1F-4E73-820D-92783CD37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AB089765-3A1F-4E73-820D-92783CD37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graphicEl>
                                              <a:dgm id="{AB089765-3A1F-4E73-820D-92783CD37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104BE0-0D4B-4271-B918-CBCAB8638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5104BE0-0D4B-4271-B918-CBCAB8638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5104BE0-0D4B-4271-B918-CBCAB8638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graphicEl>
                                              <a:dgm id="{05104BE0-0D4B-4271-B918-CBCAB8638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5984CB-1EFE-4A59-8EDD-45F0892E9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715984CB-1EFE-4A59-8EDD-45F0892E9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715984CB-1EFE-4A59-8EDD-45F0892E9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715984CB-1EFE-4A59-8EDD-45F0892E93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EBAF-BAE0-4C7D-A9D4-09ADAEFFA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D19EEBAF-BAE0-4C7D-A9D4-09ADAEFFA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D19EEBAF-BAE0-4C7D-A9D4-09ADAEFFA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D19EEBAF-BAE0-4C7D-A9D4-09ADAEFFA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41EFD9-4172-4116-A255-63D91AA0D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1841EFD9-4172-4116-A255-63D91AA0D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1841EFD9-4172-4116-A255-63D91AA0D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graphicEl>
                                              <a:dgm id="{1841EFD9-4172-4116-A255-63D91AA0D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996952"/>
            <a:ext cx="7920880" cy="923330"/>
          </a:xfrm>
          <a:prstGeom prst="rect">
            <a:avLst/>
          </a:prstGeom>
          <a:solidFill>
            <a:srgbClr val="00B050">
              <a:alpha val="44000"/>
            </a:srgbClr>
          </a:solidFill>
          <a:ln>
            <a:solidFill>
              <a:srgbClr val="008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chyba</a:t>
            </a:r>
            <a:endParaRPr lang="cs-CZ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lačítko akce: Návrat 2">
            <a:hlinkClick r:id="" action="ppaction://hlinkshowjump?jump=lastslideviewed" highlightClick="1"/>
          </p:cNvPr>
          <p:cNvSpPr/>
          <p:nvPr/>
        </p:nvSpPr>
        <p:spPr>
          <a:xfrm>
            <a:off x="323528" y="6021288"/>
            <a:ext cx="936104" cy="648072"/>
          </a:xfrm>
          <a:prstGeom prst="actionButtonReturn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683568" y="548680"/>
          <a:ext cx="77724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A46657-E9D3-4F30-97EF-018B5249B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3DA46657-E9D3-4F30-97EF-018B5249B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CDF514-6635-4782-819C-E8C4752F0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58CDF514-6635-4782-819C-E8C4752F0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60A8BD-ECE7-4412-B02C-46E91117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0A60A8BD-ECE7-4412-B02C-46E91117B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9EE84F-F056-443B-84A2-5AD869218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779EE84F-F056-443B-84A2-5AD869218E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996952"/>
            <a:ext cx="7920880" cy="923330"/>
          </a:xfrm>
          <a:prstGeom prst="rect">
            <a:avLst/>
          </a:prstGeom>
          <a:solidFill>
            <a:srgbClr val="00B050">
              <a:alpha val="44000"/>
            </a:srgbClr>
          </a:solidFill>
          <a:ln>
            <a:solidFill>
              <a:srgbClr val="008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výborně</a:t>
            </a:r>
            <a:endParaRPr lang="cs-CZ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Pěticípá hvězda 2"/>
          <p:cNvSpPr/>
          <p:nvPr/>
        </p:nvSpPr>
        <p:spPr>
          <a:xfrm>
            <a:off x="3851920" y="4869160"/>
            <a:ext cx="1440160" cy="1656184"/>
          </a:xfrm>
          <a:prstGeom prst="star5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Pěticípá hvězda 3"/>
          <p:cNvSpPr/>
          <p:nvPr/>
        </p:nvSpPr>
        <p:spPr>
          <a:xfrm>
            <a:off x="6300192" y="4293096"/>
            <a:ext cx="1440160" cy="1656184"/>
          </a:xfrm>
          <a:prstGeom prst="star5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Pěticípá hvězda 4"/>
          <p:cNvSpPr/>
          <p:nvPr/>
        </p:nvSpPr>
        <p:spPr>
          <a:xfrm>
            <a:off x="1403648" y="3933056"/>
            <a:ext cx="1440160" cy="1656184"/>
          </a:xfrm>
          <a:prstGeom prst="star5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Pěticípá hvězda 5"/>
          <p:cNvSpPr/>
          <p:nvPr/>
        </p:nvSpPr>
        <p:spPr>
          <a:xfrm>
            <a:off x="6372200" y="980728"/>
            <a:ext cx="1440160" cy="1656184"/>
          </a:xfrm>
          <a:prstGeom prst="star5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Pěticípá hvězda 6"/>
          <p:cNvSpPr/>
          <p:nvPr/>
        </p:nvSpPr>
        <p:spPr>
          <a:xfrm>
            <a:off x="1403648" y="1052736"/>
            <a:ext cx="1440160" cy="1656184"/>
          </a:xfrm>
          <a:prstGeom prst="star5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Návrat 7">
            <a:hlinkClick r:id="" action="ppaction://hlinkshowjump?jump=lastslideviewed" highlightClick="1"/>
          </p:cNvPr>
          <p:cNvSpPr/>
          <p:nvPr/>
        </p:nvSpPr>
        <p:spPr>
          <a:xfrm>
            <a:off x="323528" y="6021288"/>
            <a:ext cx="936104" cy="648072"/>
          </a:xfrm>
          <a:prstGeom prst="actionButtonReturn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Pěticípá hvězda 8"/>
          <p:cNvSpPr/>
          <p:nvPr/>
        </p:nvSpPr>
        <p:spPr>
          <a:xfrm>
            <a:off x="3851920" y="260648"/>
            <a:ext cx="1440160" cy="1656184"/>
          </a:xfrm>
          <a:prstGeom prst="star5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836712"/>
            <a:ext cx="84249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VANÍČEK, Jiří. &lt;i&gt;Informatika pro základní školy&lt;/i&gt;. </a:t>
            </a:r>
            <a:r>
              <a:rPr lang="cs-CZ" sz="1200" dirty="0" err="1" smtClean="0">
                <a:solidFill>
                  <a:schemeClr val="bg1"/>
                </a:solidFill>
              </a:rPr>
              <a:t>Vyd</a:t>
            </a:r>
            <a:r>
              <a:rPr lang="cs-CZ" sz="1200" dirty="0" smtClean="0">
                <a:solidFill>
                  <a:schemeClr val="bg1"/>
                </a:solidFill>
              </a:rPr>
              <a:t>. 1. Brno: </a:t>
            </a:r>
            <a:r>
              <a:rPr lang="cs-CZ" sz="1200" dirty="0" err="1" smtClean="0">
                <a:solidFill>
                  <a:schemeClr val="bg1"/>
                </a:solidFill>
              </a:rPr>
              <a:t>Computer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Press</a:t>
            </a:r>
            <a:r>
              <a:rPr lang="cs-CZ" sz="1200" dirty="0" smtClean="0">
                <a:solidFill>
                  <a:schemeClr val="bg1"/>
                </a:solidFill>
              </a:rPr>
              <a:t>, 2005, strana 84, 85. Učebnice (</a:t>
            </a:r>
            <a:r>
              <a:rPr lang="cs-CZ" sz="1200" dirty="0" err="1" smtClean="0">
                <a:solidFill>
                  <a:schemeClr val="bg1"/>
                </a:solidFill>
              </a:rPr>
              <a:t>Computer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Press</a:t>
            </a:r>
            <a:r>
              <a:rPr lang="cs-CZ" sz="1200" dirty="0" smtClean="0">
                <a:solidFill>
                  <a:schemeClr val="bg1"/>
                </a:solidFill>
              </a:rPr>
              <a:t>). ISBN 80-251-0630-6.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Obrázek na pozadí: Počítačový systém </a:t>
            </a:r>
            <a:r>
              <a:rPr lang="cs-CZ" sz="1200" dirty="0" err="1" smtClean="0">
                <a:solidFill>
                  <a:schemeClr val="bg1"/>
                </a:solidFill>
              </a:rPr>
              <a:t>Clip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Art</a:t>
            </a:r>
            <a:r>
              <a:rPr lang="cs-CZ" sz="1200" dirty="0" smtClean="0">
                <a:solidFill>
                  <a:schemeClr val="bg1"/>
                </a:solidFill>
              </a:rPr>
              <a:t> [online]. 2012 [cit. 2012-08-23]. Dostupné z: http://www.</a:t>
            </a:r>
            <a:r>
              <a:rPr lang="cs-CZ" sz="1200" dirty="0" err="1" smtClean="0">
                <a:solidFill>
                  <a:schemeClr val="bg1"/>
                </a:solidFill>
              </a:rPr>
              <a:t>pdclipart.org</a:t>
            </a:r>
            <a:r>
              <a:rPr lang="cs-CZ" sz="1200" dirty="0" smtClean="0">
                <a:solidFill>
                  <a:schemeClr val="bg1"/>
                </a:solidFill>
              </a:rPr>
              <a:t>/</a:t>
            </a:r>
            <a:r>
              <a:rPr lang="cs-CZ" sz="1200" dirty="0" err="1" smtClean="0">
                <a:solidFill>
                  <a:schemeClr val="bg1"/>
                </a:solidFill>
              </a:rPr>
              <a:t>displayimage.php</a:t>
            </a:r>
            <a:r>
              <a:rPr lang="cs-CZ" sz="1200" dirty="0" smtClean="0">
                <a:solidFill>
                  <a:schemeClr val="bg1"/>
                </a:solidFill>
              </a:rPr>
              <a:t>?album=34&amp;</a:t>
            </a:r>
            <a:r>
              <a:rPr lang="cs-CZ" sz="1200" dirty="0" err="1" smtClean="0">
                <a:solidFill>
                  <a:schemeClr val="bg1"/>
                </a:solidFill>
              </a:rPr>
              <a:t>pos</a:t>
            </a:r>
            <a:r>
              <a:rPr lang="cs-CZ" sz="1200" dirty="0" smtClean="0">
                <a:solidFill>
                  <a:schemeClr val="bg1"/>
                </a:solidFill>
              </a:rPr>
              <a:t>=41,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Kliparty - </a:t>
            </a:r>
            <a:r>
              <a:rPr lang="cs-CZ" sz="1200" dirty="0" err="1" smtClean="0">
                <a:solidFill>
                  <a:schemeClr val="bg1"/>
                </a:solidFill>
              </a:rPr>
              <a:t>Micorsoft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Obrázky:</a:t>
            </a:r>
          </a:p>
          <a:p>
            <a:r>
              <a:rPr lang="cs-CZ" sz="1200" i="1" dirty="0" smtClean="0">
                <a:solidFill>
                  <a:schemeClr val="bg1"/>
                </a:solidFill>
              </a:rPr>
              <a:t>č.1- </a:t>
            </a:r>
            <a:r>
              <a:rPr lang="cs-CZ" sz="1200" i="1" dirty="0" err="1" smtClean="0">
                <a:solidFill>
                  <a:schemeClr val="bg1"/>
                </a:solidFill>
              </a:rPr>
              <a:t>Stripped</a:t>
            </a:r>
            <a:r>
              <a:rPr lang="cs-CZ" sz="1200" i="1" dirty="0" smtClean="0">
                <a:solidFill>
                  <a:schemeClr val="bg1"/>
                </a:solidFill>
              </a:rPr>
              <a:t>-</a:t>
            </a:r>
            <a:r>
              <a:rPr lang="cs-CZ" sz="1200" i="1" dirty="0" err="1" smtClean="0">
                <a:solidFill>
                  <a:schemeClr val="bg1"/>
                </a:solidFill>
              </a:rPr>
              <a:t>computer</a:t>
            </a:r>
            <a:r>
              <a:rPr lang="cs-CZ" sz="1200" i="1" dirty="0" smtClean="0">
                <a:solidFill>
                  <a:schemeClr val="bg1"/>
                </a:solidFill>
              </a:rPr>
              <a:t>-case.JPG</a:t>
            </a:r>
            <a:r>
              <a:rPr lang="cs-CZ" sz="1200" dirty="0" smtClean="0">
                <a:solidFill>
                  <a:schemeClr val="bg1"/>
                </a:solidFill>
              </a:rPr>
              <a:t> [online]. 2009 [cit. 2013-04-13]. Dostupné z: http://commons.wikimedia.org/wiki/File:Stripped-computer-case.JPG, </a:t>
            </a:r>
          </a:p>
          <a:p>
            <a:r>
              <a:rPr lang="cs-CZ" sz="1200" i="1" dirty="0" smtClean="0">
                <a:solidFill>
                  <a:schemeClr val="bg1"/>
                </a:solidFill>
              </a:rPr>
              <a:t>Č. 2-Casemod4.jpg</a:t>
            </a:r>
            <a:r>
              <a:rPr lang="cs-CZ" sz="1200" dirty="0" smtClean="0">
                <a:solidFill>
                  <a:schemeClr val="bg1"/>
                </a:solidFill>
              </a:rPr>
              <a:t> [online]. 2006 [cit. 2013-04-13]. Dostupné z: http://commons.wikimedia.org/wiki/File:Casemod4.jpg</a:t>
            </a:r>
          </a:p>
          <a:p>
            <a:r>
              <a:rPr lang="cs-CZ" sz="1200" i="1" dirty="0" smtClean="0">
                <a:solidFill>
                  <a:schemeClr val="bg1"/>
                </a:solidFill>
              </a:rPr>
              <a:t>Č. 3-Case-</a:t>
            </a:r>
            <a:r>
              <a:rPr lang="cs-CZ" sz="1200" i="1" dirty="0" err="1" smtClean="0">
                <a:solidFill>
                  <a:schemeClr val="bg1"/>
                </a:solidFill>
              </a:rPr>
              <a:t>modding.jpg</a:t>
            </a:r>
            <a:r>
              <a:rPr lang="cs-CZ" sz="1200" dirty="0" smtClean="0">
                <a:solidFill>
                  <a:schemeClr val="bg1"/>
                </a:solidFill>
              </a:rPr>
              <a:t> [online]. 2008 [cit. 2013-04-13]. Dostupné z: http://commons.wikimedia.org/wiki/File:Case-modding.jpg, </a:t>
            </a:r>
          </a:p>
          <a:p>
            <a:r>
              <a:rPr lang="cs-CZ" sz="1200" i="1" dirty="0" smtClean="0">
                <a:solidFill>
                  <a:schemeClr val="bg1"/>
                </a:solidFill>
              </a:rPr>
              <a:t>Č.4- Osobní počítač</a:t>
            </a:r>
            <a:r>
              <a:rPr lang="cs-CZ" sz="1200" dirty="0" smtClean="0">
                <a:solidFill>
                  <a:schemeClr val="bg1"/>
                </a:solidFill>
              </a:rPr>
              <a:t> [online]. 2006 [cit. 2013-04-13]. Dostupné z: http://commons.wikimedia.org/wiki/File:Personal_computer,_exploded_5.svg , 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Č.5- DARKONE. </a:t>
            </a:r>
            <a:r>
              <a:rPr lang="cs-CZ" sz="1200" i="1" dirty="0" err="1" smtClean="0">
                <a:solidFill>
                  <a:schemeClr val="bg1"/>
                </a:solidFill>
              </a:rPr>
              <a:t>ASRock</a:t>
            </a:r>
            <a:r>
              <a:rPr lang="cs-CZ" sz="1200" i="1" dirty="0" smtClean="0">
                <a:solidFill>
                  <a:schemeClr val="bg1"/>
                </a:solidFill>
              </a:rPr>
              <a:t> K7VT4A Pro </a:t>
            </a:r>
            <a:r>
              <a:rPr lang="cs-CZ" sz="1200" i="1" dirty="0" err="1" smtClean="0">
                <a:solidFill>
                  <a:schemeClr val="bg1"/>
                </a:solidFill>
              </a:rPr>
              <a:t>Mainboard.jpg</a:t>
            </a:r>
            <a:r>
              <a:rPr lang="cs-CZ" sz="1200" dirty="0" smtClean="0">
                <a:solidFill>
                  <a:schemeClr val="bg1"/>
                </a:solidFill>
              </a:rPr>
              <a:t> [online]. 2005 [cit. 2013-04-13]. Dostupné z: http://commons.wikimedia.org/wiki/File:ASRock_K7VT4A_Pro_Mainboard.jpg,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Č. 6-RJT. </a:t>
            </a:r>
            <a:r>
              <a:rPr lang="cs-CZ" sz="1200" i="1" dirty="0" smtClean="0">
                <a:solidFill>
                  <a:schemeClr val="bg1"/>
                </a:solidFill>
              </a:rPr>
              <a:t>HDD od </a:t>
            </a:r>
            <a:r>
              <a:rPr lang="cs-CZ" sz="1200" i="1" dirty="0" err="1" smtClean="0">
                <a:solidFill>
                  <a:schemeClr val="bg1"/>
                </a:solidFill>
              </a:rPr>
              <a:t>srodka.jpg</a:t>
            </a:r>
            <a:r>
              <a:rPr lang="cs-CZ" sz="1200" dirty="0" smtClean="0">
                <a:solidFill>
                  <a:schemeClr val="bg1"/>
                </a:solidFill>
              </a:rPr>
              <a:t> [online]. 2004 [cit. 2013-04-14]. Dostupné z: http://commons.wikimedia.org/wiki/File:Hdd_od_srodka.jpg, 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Č.7-TOMASZ SIENICKI. </a:t>
            </a:r>
            <a:r>
              <a:rPr lang="cs-CZ" sz="1200" i="1" dirty="0" smtClean="0">
                <a:solidFill>
                  <a:schemeClr val="bg1"/>
                </a:solidFill>
              </a:rPr>
              <a:t>Počítačový napájecí zdroj</a:t>
            </a:r>
            <a:r>
              <a:rPr lang="cs-CZ" sz="1200" dirty="0" smtClean="0">
                <a:solidFill>
                  <a:schemeClr val="bg1"/>
                </a:solidFill>
              </a:rPr>
              <a:t> [online]. 2006 [cit. 2013-04-13]. Dostupné z: http://commons.wikimedia.org/wiki/File:Zasilacz_komputera_ubt.jpeg,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Č.8- AIDA. </a:t>
            </a:r>
            <a:r>
              <a:rPr lang="cs-CZ" sz="1200" i="1" dirty="0" smtClean="0">
                <a:solidFill>
                  <a:schemeClr val="bg1"/>
                </a:solidFill>
              </a:rPr>
              <a:t>Intel </a:t>
            </a:r>
            <a:r>
              <a:rPr lang="cs-CZ" sz="1200" i="1" dirty="0" err="1" smtClean="0">
                <a:solidFill>
                  <a:schemeClr val="bg1"/>
                </a:solidFill>
              </a:rPr>
              <a:t>Celeron</a:t>
            </a:r>
            <a:r>
              <a:rPr lang="cs-CZ" sz="1200" i="1" dirty="0" smtClean="0">
                <a:solidFill>
                  <a:schemeClr val="bg1"/>
                </a:solidFill>
              </a:rPr>
              <a:t> </a:t>
            </a:r>
            <a:r>
              <a:rPr lang="cs-CZ" sz="1200" i="1" dirty="0" err="1" smtClean="0">
                <a:solidFill>
                  <a:schemeClr val="bg1"/>
                </a:solidFill>
              </a:rPr>
              <a:t>D.jpg</a:t>
            </a:r>
            <a:r>
              <a:rPr lang="cs-CZ" sz="1200" dirty="0" smtClean="0">
                <a:solidFill>
                  <a:schemeClr val="bg1"/>
                </a:solidFill>
              </a:rPr>
              <a:t> [online]. 2007 [cit. 2013-04-14]. Dostupné z: http://commons.wikimedia.org/wiki/File:Intel_Celeron_D.jpg,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Č.9-TOR. </a:t>
            </a:r>
            <a:r>
              <a:rPr lang="cs-CZ" sz="1200" i="1" dirty="0" smtClean="0">
                <a:solidFill>
                  <a:schemeClr val="bg1"/>
                </a:solidFill>
              </a:rPr>
              <a:t>RAM </a:t>
            </a:r>
            <a:r>
              <a:rPr lang="cs-CZ" sz="1200" i="1" dirty="0" err="1" smtClean="0">
                <a:solidFill>
                  <a:schemeClr val="bg1"/>
                </a:solidFill>
              </a:rPr>
              <a:t>n.jpg</a:t>
            </a:r>
            <a:r>
              <a:rPr lang="cs-CZ" sz="1200" dirty="0" smtClean="0">
                <a:solidFill>
                  <a:schemeClr val="bg1"/>
                </a:solidFill>
              </a:rPr>
              <a:t> [online]. 2004 [cit. 2013-04-14]. Dostupné z: http://commons.wikimedia.org/wiki/File:RAM_n.jpg,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Č.10-SERGIO.BALLESTRERO. </a:t>
            </a:r>
            <a:r>
              <a:rPr lang="cs-CZ" sz="1200" i="1" dirty="0" err="1" smtClean="0">
                <a:solidFill>
                  <a:schemeClr val="bg1"/>
                </a:solidFill>
              </a:rPr>
              <a:t>VMEbus.jpg</a:t>
            </a:r>
            <a:r>
              <a:rPr lang="cs-CZ" sz="1200" dirty="0" smtClean="0">
                <a:solidFill>
                  <a:schemeClr val="bg1"/>
                </a:solidFill>
              </a:rPr>
              <a:t> [online]. 2007 [cit. 2013-04-14]. Dostupné z: http://commons.wikimedia.org/wiki/File:VMEbus.jpg,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Č.11- DARKONE. </a:t>
            </a:r>
            <a:r>
              <a:rPr lang="cs-CZ" sz="1200" i="1" dirty="0" err="1" smtClean="0">
                <a:solidFill>
                  <a:schemeClr val="bg1"/>
                </a:solidFill>
              </a:rPr>
              <a:t>PowerColor</a:t>
            </a:r>
            <a:r>
              <a:rPr lang="cs-CZ" sz="1200" i="1" dirty="0" smtClean="0">
                <a:solidFill>
                  <a:schemeClr val="bg1"/>
                </a:solidFill>
              </a:rPr>
              <a:t> </a:t>
            </a:r>
            <a:r>
              <a:rPr lang="cs-CZ" sz="1200" i="1" dirty="0" err="1" smtClean="0">
                <a:solidFill>
                  <a:schemeClr val="bg1"/>
                </a:solidFill>
              </a:rPr>
              <a:t>Radeon</a:t>
            </a:r>
            <a:r>
              <a:rPr lang="cs-CZ" sz="1200" i="1" dirty="0" smtClean="0">
                <a:solidFill>
                  <a:schemeClr val="bg1"/>
                </a:solidFill>
              </a:rPr>
              <a:t> X850XT </a:t>
            </a:r>
            <a:r>
              <a:rPr lang="cs-CZ" sz="1200" i="1" dirty="0" err="1" smtClean="0">
                <a:solidFill>
                  <a:schemeClr val="bg1"/>
                </a:solidFill>
              </a:rPr>
              <a:t>PE.jpg</a:t>
            </a:r>
            <a:r>
              <a:rPr lang="cs-CZ" sz="1200" dirty="0" smtClean="0">
                <a:solidFill>
                  <a:schemeClr val="bg1"/>
                </a:solidFill>
              </a:rPr>
              <a:t> [online]. 2005 [cit. 2013-04-14]. Dostupné z: http://commons.wikimedia.org/wiki/File:PowerColor_Radeon_X850XT_PE.jpg,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Č.12-TOMASZ SIENICKI. </a:t>
            </a:r>
            <a:r>
              <a:rPr lang="cs-CZ" sz="1200" i="1" dirty="0" smtClean="0">
                <a:solidFill>
                  <a:schemeClr val="bg1"/>
                </a:solidFill>
              </a:rPr>
              <a:t>Zvuková karta </a:t>
            </a:r>
            <a:r>
              <a:rPr lang="cs-CZ" sz="1200" i="1" dirty="0" err="1" smtClean="0">
                <a:solidFill>
                  <a:schemeClr val="bg1"/>
                </a:solidFill>
              </a:rPr>
              <a:t>Audigy</a:t>
            </a:r>
            <a:r>
              <a:rPr lang="cs-CZ" sz="1200" i="1" dirty="0" smtClean="0">
                <a:solidFill>
                  <a:schemeClr val="bg1"/>
                </a:solidFill>
              </a:rPr>
              <a:t> LS </a:t>
            </a:r>
            <a:r>
              <a:rPr lang="cs-CZ" sz="1200" i="1" dirty="0" err="1" smtClean="0">
                <a:solidFill>
                  <a:schemeClr val="bg1"/>
                </a:solidFill>
              </a:rPr>
              <a:t>ubt.jpeg</a:t>
            </a:r>
            <a:r>
              <a:rPr lang="cs-CZ" sz="1200" dirty="0" smtClean="0">
                <a:solidFill>
                  <a:schemeClr val="bg1"/>
                </a:solidFill>
              </a:rPr>
              <a:t> [online]. 2005 [cit. 2013-04-14]. Dostupné z: http://commons.wikimedia.org/wiki/File:Soundcard_Audigy_LS_ubt.jpeg, </a:t>
            </a:r>
          </a:p>
          <a:p>
            <a:r>
              <a:rPr lang="pl-PL" sz="1200" dirty="0" smtClean="0">
                <a:solidFill>
                  <a:schemeClr val="bg1"/>
                </a:solidFill>
              </a:rPr>
              <a:t>Č.13-ECHORAY. </a:t>
            </a:r>
            <a:r>
              <a:rPr lang="pl-PL" sz="1200" i="1" dirty="0" smtClean="0">
                <a:solidFill>
                  <a:schemeClr val="bg1"/>
                </a:solidFill>
              </a:rPr>
              <a:t>NIC-FA312.jpg</a:t>
            </a:r>
            <a:r>
              <a:rPr lang="pl-PL" sz="1200" dirty="0" smtClean="0">
                <a:solidFill>
                  <a:schemeClr val="bg1"/>
                </a:solidFill>
              </a:rPr>
              <a:t> [online]. 2007 [cit. 2013-04-14]. Dostupné z: http://commons.wikimedia.org/wiki/File:NIC-FA312.jpg</a:t>
            </a:r>
            <a:r>
              <a:rPr lang="pl-PL" sz="1200" dirty="0" smtClean="0"/>
              <a:t>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39552" y="116632"/>
            <a:ext cx="7467600" cy="864096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Zdroje: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cs-CZ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2"/>
          <p:cNvSpPr txBox="1">
            <a:spLocks/>
          </p:cNvSpPr>
          <p:nvPr/>
        </p:nvSpPr>
        <p:spPr>
          <a:xfrm>
            <a:off x="755650" y="620713"/>
            <a:ext cx="7772400" cy="15001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Název projektu : Objevujeme svět kolem nás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číslo projektu: CZ.1.07/1.4.00/21.2040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1"/>
          <p:cNvSpPr txBox="1">
            <a:spLocks/>
          </p:cNvSpPr>
          <p:nvPr/>
        </p:nvSpPr>
        <p:spPr bwMode="auto">
          <a:xfrm>
            <a:off x="827584" y="2564904"/>
            <a:ext cx="77040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rmAutofit/>
          </a:bodyPr>
          <a:lstStyle/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Autor: 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Mgr. Zdeňka Švecová 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Období vytvoření výukového </a:t>
            </a: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materiálu: duben 2013 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Vzdělávací </a:t>
            </a: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obor: 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Informatika </a:t>
            </a:r>
            <a:r>
              <a:rPr lang="de-DE" sz="2000" dirty="0" smtClean="0">
                <a:solidFill>
                  <a:schemeClr val="bg1"/>
                </a:solidFill>
              </a:rPr>
              <a:t>pro 1. </a:t>
            </a:r>
            <a:r>
              <a:rPr lang="de-DE" sz="2000" dirty="0" err="1" smtClean="0">
                <a:solidFill>
                  <a:schemeClr val="bg1"/>
                </a:solidFill>
              </a:rPr>
              <a:t>stupeň</a:t>
            </a:r>
            <a:r>
              <a:rPr lang="de-DE" sz="2000" dirty="0" smtClean="0">
                <a:solidFill>
                  <a:schemeClr val="bg1"/>
                </a:solidFill>
              </a:rPr>
              <a:t> ZŠ – </a:t>
            </a:r>
            <a:r>
              <a:rPr lang="cs-CZ" sz="2000" dirty="0" smtClean="0">
                <a:solidFill>
                  <a:schemeClr val="bg1"/>
                </a:solidFill>
              </a:rPr>
              <a:t>h</a:t>
            </a:r>
            <a:r>
              <a:rPr lang="de-DE" sz="2000" dirty="0" err="1" smtClean="0">
                <a:solidFill>
                  <a:schemeClr val="bg1"/>
                </a:solidFill>
              </a:rPr>
              <a:t>ardware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software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endParaRPr lang="cs-CZ" sz="2000" dirty="0" smtClean="0">
              <a:solidFill>
                <a:schemeClr val="bg1"/>
              </a:solidFill>
              <a:latin typeface="+mn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Anotace: Prezentace je zaměřena na poznávání počítačové skříně.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Očekávaný výstup:  Žáci poznávají a ověřují si další poznatky z oblasti hardwaru – počítačová skříň, součásti vnitřku počítače, fungování počítače. Další informace </a:t>
            </a:r>
            <a:r>
              <a:rPr lang="cs-CZ" sz="2000" smtClean="0">
                <a:solidFill>
                  <a:schemeClr val="bg1"/>
                </a:solidFill>
                <a:latin typeface="+mn-lt"/>
              </a:rPr>
              <a:t>si samostatně </a:t>
            </a: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vyhledává na internetu.</a:t>
            </a:r>
            <a:endParaRPr lang="cs-CZ" dirty="0">
              <a:solidFill>
                <a:schemeClr val="bg1"/>
              </a:solidFill>
              <a:latin typeface="+mn-lt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oubor: Stripped-computer-ca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44824"/>
            <a:ext cx="6096000" cy="4572000"/>
          </a:xfrm>
          <a:prstGeom prst="rect">
            <a:avLst/>
          </a:prstGeom>
          <a:noFill/>
        </p:spPr>
      </p:pic>
      <p:grpSp>
        <p:nvGrpSpPr>
          <p:cNvPr id="3" name="Skupina 2"/>
          <p:cNvGrpSpPr/>
          <p:nvPr/>
        </p:nvGrpSpPr>
        <p:grpSpPr>
          <a:xfrm>
            <a:off x="683568" y="476672"/>
            <a:ext cx="7772400" cy="1133730"/>
            <a:chOff x="0" y="504056"/>
            <a:chExt cx="7772400" cy="1133730"/>
          </a:xfrm>
          <a:scene3d>
            <a:camera prst="orthographicFront"/>
            <a:lightRig rig="flat" dir="t"/>
          </a:scene3d>
        </p:grpSpPr>
        <p:sp>
          <p:nvSpPr>
            <p:cNvPr id="4" name="Zaoblený obdélník 3"/>
            <p:cNvSpPr/>
            <p:nvPr/>
          </p:nvSpPr>
          <p:spPr>
            <a:xfrm>
              <a:off x="0" y="504056"/>
              <a:ext cx="7772400" cy="1133730"/>
            </a:xfrm>
            <a:prstGeom prst="roundRect">
              <a:avLst/>
            </a:prstGeom>
            <a:ln w="76200">
              <a:solidFill>
                <a:srgbClr val="00B050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5" name="Zaoblený obdélník 4"/>
            <p:cNvSpPr/>
            <p:nvPr/>
          </p:nvSpPr>
          <p:spPr>
            <a:xfrm>
              <a:off x="55344" y="559400"/>
              <a:ext cx="7661712" cy="10230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4400" b="1" i="0" kern="1200" baseline="0" smtClean="0">
                  <a:solidFill>
                    <a:srgbClr val="003300"/>
                  </a:solidFill>
                </a:rPr>
                <a:t>Počítačová skříň</a:t>
              </a:r>
              <a:endParaRPr lang="cs-CZ" sz="4400" b="1" kern="1200" dirty="0">
                <a:solidFill>
                  <a:srgbClr val="003300"/>
                </a:solidFill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7668344" y="5805264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1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683568" y="332656"/>
          <a:ext cx="806043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A46657-E9D3-4F30-97EF-018B5249B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3DA46657-E9D3-4F30-97EF-018B5249B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CDF514-6635-4782-819C-E8C4752F0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58CDF514-6635-4782-819C-E8C4752F0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751ABE-21AD-4C50-9670-BB46D6C31C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75751ABE-21AD-4C50-9670-BB46D6C31C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755576" y="548680"/>
            <a:ext cx="8060432" cy="1212046"/>
            <a:chOff x="0" y="0"/>
            <a:chExt cx="8060432" cy="1212046"/>
          </a:xfrm>
          <a:scene3d>
            <a:camera prst="orthographicFront"/>
            <a:lightRig rig="flat" dir="t"/>
          </a:scene3d>
        </p:grpSpPr>
        <p:sp>
          <p:nvSpPr>
            <p:cNvPr id="4" name="Zaoblený obdélník 3"/>
            <p:cNvSpPr/>
            <p:nvPr/>
          </p:nvSpPr>
          <p:spPr>
            <a:xfrm>
              <a:off x="0" y="0"/>
              <a:ext cx="8060432" cy="1212046"/>
            </a:xfrm>
            <a:prstGeom prst="roundRect">
              <a:avLst/>
            </a:prstGeom>
            <a:ln w="76200">
              <a:solidFill>
                <a:srgbClr val="00B050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6" name="Zaoblený obdélník 4"/>
            <p:cNvSpPr/>
            <p:nvPr/>
          </p:nvSpPr>
          <p:spPr>
            <a:xfrm>
              <a:off x="59167" y="59167"/>
              <a:ext cx="7942098" cy="10937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4400" b="1" i="0" kern="1200" baseline="0" dirty="0" smtClean="0">
                  <a:solidFill>
                    <a:srgbClr val="003300"/>
                  </a:solidFill>
                </a:rPr>
                <a:t>Počítačová skříň - tvar</a:t>
              </a:r>
              <a:endParaRPr lang="cs-CZ" sz="4400" b="1" kern="1200" dirty="0">
                <a:solidFill>
                  <a:srgbClr val="003300"/>
                </a:solidFill>
              </a:endParaRPr>
            </a:p>
          </p:txBody>
        </p:sp>
      </p:grpSp>
      <p:sp>
        <p:nvSpPr>
          <p:cNvPr id="40962" name="computr2"/>
          <p:cNvSpPr>
            <a:spLocks noEditPoints="1" noChangeArrowheads="1"/>
          </p:cNvSpPr>
          <p:nvPr/>
        </p:nvSpPr>
        <p:spPr bwMode="auto">
          <a:xfrm>
            <a:off x="1259632" y="2852936"/>
            <a:ext cx="1809750" cy="1809750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66" name="Picture 6" descr="C:\Users\Zdeňka\AppData\Local\Microsoft\Windows\Temporary Internet Files\Content.IE5\1AAOE5BU\MP900402149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204864"/>
            <a:ext cx="3305833" cy="2971577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1763688" y="2060848"/>
            <a:ext cx="5400600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FF00"/>
                </a:solidFill>
              </a:rPr>
              <a:t>Označ názvy počítačové skříně.</a:t>
            </a:r>
          </a:p>
        </p:txBody>
      </p:sp>
      <p:sp>
        <p:nvSpPr>
          <p:cNvPr id="18" name="Zaoblený obdélník 4"/>
          <p:cNvSpPr/>
          <p:nvPr/>
        </p:nvSpPr>
        <p:spPr>
          <a:xfrm>
            <a:off x="6372200" y="5836014"/>
            <a:ext cx="2407030" cy="102198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lvl="0" algn="l" defTabSz="11557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4000" b="0" i="0" kern="1200" baseline="0" dirty="0" smtClean="0">
                <a:solidFill>
                  <a:schemeClr val="bg1"/>
                </a:solidFill>
              </a:rPr>
              <a:t>  </a:t>
            </a:r>
            <a:endParaRPr lang="cs-CZ" sz="4000" b="0" i="0" kern="1200" baseline="0" dirty="0">
              <a:solidFill>
                <a:schemeClr val="bg1"/>
              </a:solidFill>
            </a:endParaRPr>
          </a:p>
        </p:txBody>
      </p:sp>
      <p:sp>
        <p:nvSpPr>
          <p:cNvPr id="28" name="Zaoblený obdélník 27"/>
          <p:cNvSpPr/>
          <p:nvPr/>
        </p:nvSpPr>
        <p:spPr>
          <a:xfrm>
            <a:off x="899592" y="5013176"/>
            <a:ext cx="2952328" cy="720080"/>
          </a:xfrm>
          <a:prstGeom prst="roundRect">
            <a:avLst/>
          </a:prstGeom>
          <a:solidFill>
            <a:srgbClr val="99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Zaoblený obdélník 29"/>
          <p:cNvSpPr/>
          <p:nvPr/>
        </p:nvSpPr>
        <p:spPr>
          <a:xfrm>
            <a:off x="899592" y="5949280"/>
            <a:ext cx="2952328" cy="725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800" dirty="0" smtClean="0"/>
              <a:t>desktop</a:t>
            </a:r>
            <a:endParaRPr lang="cs-CZ" sz="4800" dirty="0"/>
          </a:p>
        </p:txBody>
      </p:sp>
      <p:sp>
        <p:nvSpPr>
          <p:cNvPr id="31" name="Zaoblený obdélník 30"/>
          <p:cNvSpPr/>
          <p:nvPr/>
        </p:nvSpPr>
        <p:spPr>
          <a:xfrm>
            <a:off x="5292080" y="5949280"/>
            <a:ext cx="3096344" cy="725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800" dirty="0" err="1" smtClean="0"/>
              <a:t>tower</a:t>
            </a:r>
            <a:r>
              <a:rPr lang="cs-CZ" sz="4800" dirty="0" smtClean="0"/>
              <a:t> - věž</a:t>
            </a:r>
            <a:endParaRPr lang="cs-CZ" sz="4800" dirty="0"/>
          </a:p>
        </p:txBody>
      </p:sp>
      <p:sp>
        <p:nvSpPr>
          <p:cNvPr id="32" name="Zaoblený obdélník 31"/>
          <p:cNvSpPr/>
          <p:nvPr/>
        </p:nvSpPr>
        <p:spPr>
          <a:xfrm>
            <a:off x="5292080" y="5013176"/>
            <a:ext cx="2952328" cy="720080"/>
          </a:xfrm>
          <a:prstGeom prst="roundRect">
            <a:avLst/>
          </a:prstGeom>
          <a:solidFill>
            <a:srgbClr val="99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39552" y="548680"/>
            <a:ext cx="8060432" cy="1132560"/>
            <a:chOff x="0" y="31443"/>
            <a:chExt cx="8060432" cy="1132560"/>
          </a:xfrm>
          <a:scene3d>
            <a:camera prst="orthographicFront"/>
            <a:lightRig rig="flat" dir="t"/>
          </a:scene3d>
        </p:grpSpPr>
        <p:sp>
          <p:nvSpPr>
            <p:cNvPr id="5" name="Zaoblený obdélník 4"/>
            <p:cNvSpPr/>
            <p:nvPr/>
          </p:nvSpPr>
          <p:spPr>
            <a:xfrm>
              <a:off x="0" y="31443"/>
              <a:ext cx="8060432" cy="1132560"/>
            </a:xfrm>
            <a:prstGeom prst="roundRect">
              <a:avLst/>
            </a:prstGeom>
            <a:ln w="76200">
              <a:solidFill>
                <a:srgbClr val="00B050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6" name="Zaoblený obdélník 4"/>
            <p:cNvSpPr/>
            <p:nvPr/>
          </p:nvSpPr>
          <p:spPr>
            <a:xfrm>
              <a:off x="55287" y="86730"/>
              <a:ext cx="7949858" cy="10219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4400" b="1" i="0" kern="1200" baseline="0" dirty="0" smtClean="0">
                  <a:solidFill>
                    <a:srgbClr val="003300"/>
                  </a:solidFill>
                </a:rPr>
                <a:t>Počítačová skříň - vzhled</a:t>
              </a:r>
              <a:endParaRPr lang="cs-CZ" sz="4400" b="1" kern="12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95536" y="1844824"/>
            <a:ext cx="8532440" cy="3456384"/>
            <a:chOff x="74679" y="1189678"/>
            <a:chExt cx="4783946" cy="1132560"/>
          </a:xfrm>
          <a:scene3d>
            <a:camera prst="orthographicFront"/>
            <a:lightRig rig="flat" dir="t"/>
          </a:scene3d>
        </p:grpSpPr>
        <p:sp>
          <p:nvSpPr>
            <p:cNvPr id="8" name="Zaoblený obdélník 7"/>
            <p:cNvSpPr/>
            <p:nvPr/>
          </p:nvSpPr>
          <p:spPr>
            <a:xfrm>
              <a:off x="74679" y="1189678"/>
              <a:ext cx="4783946" cy="1132560"/>
            </a:xfrm>
            <a:prstGeom prst="roundRect">
              <a:avLst/>
            </a:prstGeom>
            <a:solidFill>
              <a:srgbClr val="00CC66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Zaoblený obdélník 4"/>
            <p:cNvSpPr/>
            <p:nvPr/>
          </p:nvSpPr>
          <p:spPr>
            <a:xfrm>
              <a:off x="117778" y="1236868"/>
              <a:ext cx="4685560" cy="10300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4000" dirty="0" smtClean="0">
                  <a:solidFill>
                    <a:schemeClr val="bg1"/>
                  </a:solidFill>
                </a:rPr>
                <a:t>Barva byla béžová, nyní převládá černá a stříbrná s barevnými doplňky. </a:t>
              </a:r>
            </a:p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4000" dirty="0" smtClean="0">
                  <a:solidFill>
                    <a:schemeClr val="bg1"/>
                  </a:solidFill>
                </a:rPr>
                <a:t>Individuálním úpravám počítačových skříní se říká </a:t>
              </a:r>
              <a:r>
                <a:rPr lang="cs-CZ" sz="4000" u="sng" dirty="0" smtClean="0">
                  <a:solidFill>
                    <a:srgbClr val="002060"/>
                  </a:solidFill>
                </a:rPr>
                <a:t>casemodding</a:t>
              </a:r>
              <a:r>
                <a:rPr lang="cs-CZ" sz="4000" dirty="0" smtClean="0">
                  <a:solidFill>
                    <a:schemeClr val="bg1"/>
                  </a:solidFill>
                </a:rPr>
                <a:t>.</a:t>
              </a:r>
              <a:endParaRPr lang="cs-CZ" sz="4000" b="0" i="0" kern="1200" baseline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3010" name="Picture 2" descr="Soubor: Casemo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17032"/>
            <a:ext cx="3888432" cy="2916324"/>
          </a:xfrm>
          <a:prstGeom prst="rect">
            <a:avLst/>
          </a:prstGeom>
          <a:noFill/>
        </p:spPr>
      </p:pic>
      <p:pic>
        <p:nvPicPr>
          <p:cNvPr id="43012" name="Picture 4" descr="Soubor: Case-mod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284984"/>
            <a:ext cx="2761134" cy="3348015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956376" y="5949280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3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6021288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2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ersonal computer, exploded 5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5314950" cy="5715000"/>
          </a:xfrm>
          <a:prstGeom prst="rect">
            <a:avLst/>
          </a:prstGeom>
          <a:solidFill>
            <a:srgbClr val="98DCA3"/>
          </a:solidFill>
        </p:spPr>
      </p:pic>
      <p:grpSp>
        <p:nvGrpSpPr>
          <p:cNvPr id="2" name="Skupina 5"/>
          <p:cNvGrpSpPr/>
          <p:nvPr/>
        </p:nvGrpSpPr>
        <p:grpSpPr>
          <a:xfrm>
            <a:off x="2411760" y="58052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Zaoblený obdélník 6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dirty="0" smtClean="0"/>
                <a:t>p</a:t>
              </a:r>
              <a:r>
                <a:rPr lang="cs-CZ" sz="2700" kern="1200" dirty="0" smtClean="0"/>
                <a:t>evný disk</a:t>
              </a:r>
              <a:endParaRPr lang="cs-CZ" sz="2700" kern="1200" dirty="0"/>
            </a:p>
          </p:txBody>
        </p:sp>
      </p:grpSp>
      <p:grpSp>
        <p:nvGrpSpPr>
          <p:cNvPr id="3" name="Skupina 8"/>
          <p:cNvGrpSpPr/>
          <p:nvPr/>
        </p:nvGrpSpPr>
        <p:grpSpPr>
          <a:xfrm>
            <a:off x="251520" y="58052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Zaoblený obdélník 9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optická mechanika</a:t>
              </a:r>
              <a:endParaRPr lang="cs-CZ" sz="2700" kern="1200" dirty="0"/>
            </a:p>
          </p:txBody>
        </p:sp>
      </p:grpSp>
      <p:grpSp>
        <p:nvGrpSpPr>
          <p:cNvPr id="4" name="Skupina 11"/>
          <p:cNvGrpSpPr/>
          <p:nvPr/>
        </p:nvGrpSpPr>
        <p:grpSpPr>
          <a:xfrm>
            <a:off x="4572000" y="58052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Zaoblený obdélník 12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zdroj</a:t>
              </a:r>
              <a:endParaRPr lang="cs-CZ" sz="2700" kern="1200" dirty="0"/>
            </a:p>
          </p:txBody>
        </p:sp>
      </p:grpSp>
      <p:grpSp>
        <p:nvGrpSpPr>
          <p:cNvPr id="5" name="Skupina 14"/>
          <p:cNvGrpSpPr/>
          <p:nvPr/>
        </p:nvGrpSpPr>
        <p:grpSpPr>
          <a:xfrm>
            <a:off x="6804248" y="0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Zaoblený obdélník 15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monitor</a:t>
              </a:r>
              <a:endParaRPr lang="cs-CZ" sz="2700" kern="1200" dirty="0"/>
            </a:p>
          </p:txBody>
        </p:sp>
      </p:grpSp>
      <p:grpSp>
        <p:nvGrpSpPr>
          <p:cNvPr id="6" name="Skupina 17"/>
          <p:cNvGrpSpPr/>
          <p:nvPr/>
        </p:nvGrpSpPr>
        <p:grpSpPr>
          <a:xfrm>
            <a:off x="6804248" y="980728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Zaoblený obdélník 18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dirty="0" smtClean="0"/>
                <a:t>o</a:t>
              </a:r>
              <a:r>
                <a:rPr lang="cs-CZ" sz="2700" kern="1200" dirty="0" smtClean="0"/>
                <a:t>perační paměť </a:t>
              </a:r>
              <a:endParaRPr lang="cs-CZ" sz="2700" kern="1200" dirty="0"/>
            </a:p>
          </p:txBody>
        </p:sp>
      </p:grpSp>
      <p:grpSp>
        <p:nvGrpSpPr>
          <p:cNvPr id="9" name="Skupina 20"/>
          <p:cNvGrpSpPr/>
          <p:nvPr/>
        </p:nvGrpSpPr>
        <p:grpSpPr>
          <a:xfrm>
            <a:off x="6804248" y="4005064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Zaoblený obdélník 21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myš</a:t>
              </a:r>
              <a:endParaRPr lang="cs-CZ" sz="2700" kern="1200" dirty="0"/>
            </a:p>
          </p:txBody>
        </p:sp>
      </p:grpSp>
      <p:grpSp>
        <p:nvGrpSpPr>
          <p:cNvPr id="12" name="Skupina 23"/>
          <p:cNvGrpSpPr/>
          <p:nvPr/>
        </p:nvGrpSpPr>
        <p:grpSpPr>
          <a:xfrm>
            <a:off x="6804248" y="5013176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Zaoblený obdélník 24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Zaoblený obdélník 4"/>
            <p:cNvSpPr/>
            <p:nvPr/>
          </p:nvSpPr>
          <p:spPr>
            <a:xfrm>
              <a:off x="2416598" y="2351127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základní deska</a:t>
              </a:r>
              <a:endParaRPr lang="cs-CZ" sz="2700" kern="1200" dirty="0"/>
            </a:p>
          </p:txBody>
        </p:sp>
      </p:grpSp>
      <p:grpSp>
        <p:nvGrpSpPr>
          <p:cNvPr id="15" name="Skupina 26"/>
          <p:cNvGrpSpPr/>
          <p:nvPr/>
        </p:nvGrpSpPr>
        <p:grpSpPr>
          <a:xfrm>
            <a:off x="6804248" y="5997315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Zaoblený obdélník 27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procesor</a:t>
              </a:r>
              <a:endParaRPr lang="cs-CZ" sz="2700" kern="1200" dirty="0"/>
            </a:p>
          </p:txBody>
        </p:sp>
      </p:grpSp>
      <p:sp>
        <p:nvSpPr>
          <p:cNvPr id="32" name="Elipsa 31"/>
          <p:cNvSpPr/>
          <p:nvPr/>
        </p:nvSpPr>
        <p:spPr>
          <a:xfrm>
            <a:off x="8316416" y="635394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3</a:t>
            </a:r>
            <a:endParaRPr lang="cs-CZ" sz="1600" dirty="0"/>
          </a:p>
        </p:txBody>
      </p:sp>
      <p:sp>
        <p:nvSpPr>
          <p:cNvPr id="34" name="Elipsa 33"/>
          <p:cNvSpPr/>
          <p:nvPr/>
        </p:nvSpPr>
        <p:spPr>
          <a:xfrm>
            <a:off x="8316416" y="5373216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2</a:t>
            </a:r>
            <a:endParaRPr lang="cs-CZ" sz="1600" dirty="0"/>
          </a:p>
        </p:txBody>
      </p:sp>
      <p:sp>
        <p:nvSpPr>
          <p:cNvPr id="35" name="Elipsa 34"/>
          <p:cNvSpPr/>
          <p:nvPr/>
        </p:nvSpPr>
        <p:spPr>
          <a:xfrm>
            <a:off x="8316416" y="332656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1</a:t>
            </a:r>
            <a:endParaRPr lang="cs-CZ" sz="1600" dirty="0"/>
          </a:p>
        </p:txBody>
      </p:sp>
      <p:sp>
        <p:nvSpPr>
          <p:cNvPr id="36" name="Elipsa 35"/>
          <p:cNvSpPr/>
          <p:nvPr/>
        </p:nvSpPr>
        <p:spPr>
          <a:xfrm>
            <a:off x="8316416" y="1340768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4</a:t>
            </a:r>
            <a:endParaRPr lang="cs-CZ" sz="1600" dirty="0"/>
          </a:p>
        </p:txBody>
      </p:sp>
      <p:sp>
        <p:nvSpPr>
          <p:cNvPr id="38" name="Elipsa 37"/>
          <p:cNvSpPr/>
          <p:nvPr/>
        </p:nvSpPr>
        <p:spPr>
          <a:xfrm>
            <a:off x="6012160" y="635394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6</a:t>
            </a:r>
            <a:endParaRPr lang="cs-CZ" sz="1600" dirty="0"/>
          </a:p>
        </p:txBody>
      </p:sp>
      <p:sp>
        <p:nvSpPr>
          <p:cNvPr id="39" name="Elipsa 38"/>
          <p:cNvSpPr/>
          <p:nvPr/>
        </p:nvSpPr>
        <p:spPr>
          <a:xfrm>
            <a:off x="1763688" y="635394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7</a:t>
            </a:r>
            <a:endParaRPr lang="cs-CZ" sz="1600" dirty="0"/>
          </a:p>
        </p:txBody>
      </p:sp>
      <p:sp>
        <p:nvSpPr>
          <p:cNvPr id="40" name="Elipsa 39"/>
          <p:cNvSpPr/>
          <p:nvPr/>
        </p:nvSpPr>
        <p:spPr>
          <a:xfrm>
            <a:off x="3851920" y="635394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8</a:t>
            </a:r>
            <a:endParaRPr lang="cs-CZ" sz="1600" dirty="0"/>
          </a:p>
        </p:txBody>
      </p:sp>
      <p:sp>
        <p:nvSpPr>
          <p:cNvPr id="42" name="Elipsa 41"/>
          <p:cNvSpPr/>
          <p:nvPr/>
        </p:nvSpPr>
        <p:spPr>
          <a:xfrm>
            <a:off x="8316416" y="4365104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10</a:t>
            </a:r>
            <a:endParaRPr lang="cs-CZ" sz="1600" dirty="0"/>
          </a:p>
        </p:txBody>
      </p:sp>
      <p:grpSp>
        <p:nvGrpSpPr>
          <p:cNvPr id="18" name="Skupina 42"/>
          <p:cNvGrpSpPr/>
          <p:nvPr/>
        </p:nvGrpSpPr>
        <p:grpSpPr>
          <a:xfrm>
            <a:off x="6804248" y="1988840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4" name="Zaoblený obdélník 43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sběrnice</a:t>
              </a:r>
              <a:endParaRPr lang="cs-CZ" sz="2700" kern="1200" dirty="0"/>
            </a:p>
          </p:txBody>
        </p:sp>
      </p:grpSp>
      <p:grpSp>
        <p:nvGrpSpPr>
          <p:cNvPr id="21" name="Skupina 45"/>
          <p:cNvGrpSpPr/>
          <p:nvPr/>
        </p:nvGrpSpPr>
        <p:grpSpPr>
          <a:xfrm>
            <a:off x="6804248" y="2996952"/>
            <a:ext cx="1721370" cy="860685"/>
            <a:chOff x="2416598" y="2351127"/>
            <a:chExt cx="1721370" cy="8606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7" name="Zaoblený obdélník 46"/>
            <p:cNvSpPr/>
            <p:nvPr/>
          </p:nvSpPr>
          <p:spPr>
            <a:xfrm>
              <a:off x="2416598" y="2351127"/>
              <a:ext cx="1721370" cy="86068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Zaoblený obdélník 4"/>
            <p:cNvSpPr/>
            <p:nvPr/>
          </p:nvSpPr>
          <p:spPr>
            <a:xfrm>
              <a:off x="2441807" y="2376336"/>
              <a:ext cx="1670952" cy="810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700" kern="1200" dirty="0" smtClean="0"/>
                <a:t>klávesnice</a:t>
              </a:r>
              <a:endParaRPr lang="cs-CZ" sz="2700" kern="1200" dirty="0"/>
            </a:p>
          </p:txBody>
        </p:sp>
      </p:grpSp>
      <p:sp>
        <p:nvSpPr>
          <p:cNvPr id="41" name="Elipsa 40"/>
          <p:cNvSpPr/>
          <p:nvPr/>
        </p:nvSpPr>
        <p:spPr>
          <a:xfrm>
            <a:off x="8316416" y="3356992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9</a:t>
            </a:r>
            <a:endParaRPr lang="cs-CZ" sz="1600" dirty="0"/>
          </a:p>
        </p:txBody>
      </p:sp>
      <p:sp>
        <p:nvSpPr>
          <p:cNvPr id="37" name="Elipsa 36"/>
          <p:cNvSpPr/>
          <p:nvPr/>
        </p:nvSpPr>
        <p:spPr>
          <a:xfrm>
            <a:off x="8316416" y="2348880"/>
            <a:ext cx="576064" cy="5040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5</a:t>
            </a:r>
            <a:endParaRPr lang="cs-CZ" sz="16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580112" y="5085184"/>
            <a:ext cx="92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obrázek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č. 4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2" grpId="0" animBg="1"/>
      <p:bldP spid="41" grpId="0" animBg="1"/>
      <p:bldP spid="37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42060</TotalTime>
  <Words>801</Words>
  <Application>Microsoft Office PowerPoint</Application>
  <PresentationFormat>Předvádění na obrazovce (4:3)</PresentationFormat>
  <Paragraphs>283</Paragraphs>
  <Slides>42</Slides>
  <Notes>20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sady Office</vt:lpstr>
      <vt:lpstr>Snímek 1</vt:lpstr>
      <vt:lpstr>Počítač 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Zdeňka</dc:creator>
  <cp:lastModifiedBy>Zdeňka</cp:lastModifiedBy>
  <cp:revision>190</cp:revision>
  <dcterms:created xsi:type="dcterms:W3CDTF">2012-08-28T19:28:45Z</dcterms:created>
  <dcterms:modified xsi:type="dcterms:W3CDTF">2013-06-08T20:46:42Z</dcterms:modified>
</cp:coreProperties>
</file>