
<file path=[Content_Types].xml><?xml version="1.0" encoding="utf-8"?>
<Types xmlns="http://schemas.openxmlformats.org/package/2006/content-types"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14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quickStyle11.xml" ContentType="application/vnd.openxmlformats-officedocument.drawingml.diagram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notesSlides/notesSlide5.xml" ContentType="application/vnd.openxmlformats-officedocument.presentationml.notesSlide+xml"/>
  <Override PartName="/ppt/diagrams/drawing10.xml" ContentType="application/vnd.ms-office.drawingml.diagramDrawing+xml"/>
  <Override PartName="/ppt/diagrams/layout11.xml" ContentType="application/vnd.openxmlformats-officedocument.drawingml.diagram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notesSlides/notesSlide6.xml" ContentType="application/vnd.openxmlformats-officedocument.presentationml.notesSlid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diagrams/data11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315" r:id="rId2"/>
    <p:sldId id="256" r:id="rId3"/>
    <p:sldId id="313" r:id="rId4"/>
    <p:sldId id="295" r:id="rId5"/>
    <p:sldId id="296" r:id="rId6"/>
    <p:sldId id="311" r:id="rId7"/>
    <p:sldId id="299" r:id="rId8"/>
    <p:sldId id="300" r:id="rId9"/>
    <p:sldId id="301" r:id="rId10"/>
    <p:sldId id="302" r:id="rId11"/>
    <p:sldId id="304" r:id="rId12"/>
    <p:sldId id="305" r:id="rId13"/>
    <p:sldId id="292" r:id="rId14"/>
    <p:sldId id="307" r:id="rId15"/>
    <p:sldId id="306" r:id="rId16"/>
    <p:sldId id="308" r:id="rId17"/>
    <p:sldId id="309" r:id="rId18"/>
    <p:sldId id="310" r:id="rId19"/>
    <p:sldId id="314" r:id="rId20"/>
    <p:sldId id="294" r:id="rId21"/>
    <p:sldId id="303" r:id="rId22"/>
    <p:sldId id="312" r:id="rId23"/>
    <p:sldId id="276" r:id="rId24"/>
    <p:sldId id="289" r:id="rId2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00CC"/>
    <a:srgbClr val="0000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Styl Středně sytá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49" autoAdjust="0"/>
    <p:restoredTop sz="94700" autoAdjust="0"/>
  </p:normalViewPr>
  <p:slideViewPr>
    <p:cSldViewPr>
      <p:cViewPr>
        <p:scale>
          <a:sx n="125" d="100"/>
          <a:sy n="125" d="100"/>
        </p:scale>
        <p:origin x="-624" y="3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8" d="100"/>
          <a:sy n="98" d="100"/>
        </p:scale>
        <p:origin x="-2604" y="-11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_rels/data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_rels/data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Relationship Id="rId4" Type="http://schemas.openxmlformats.org/officeDocument/2006/relationships/image" Target="../media/image19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rawing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_rels/drawing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Relationship Id="rId4" Type="http://schemas.openxmlformats.org/officeDocument/2006/relationships/image" Target="../media/image19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rawing9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18ED9C-E993-4349-B847-AB6CCE962237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08614700-B33A-4424-8A90-BCF18745ADC9}">
      <dgm:prSet phldrT="[Text]"/>
      <dgm:spPr>
        <a:solidFill>
          <a:srgbClr val="00B050"/>
        </a:solidFill>
      </dgm:spPr>
      <dgm:t>
        <a:bodyPr/>
        <a:lstStyle/>
        <a:p>
          <a:r>
            <a:rPr lang="cs-CZ" dirty="0" smtClean="0"/>
            <a:t>Obsah:</a:t>
          </a:r>
          <a:endParaRPr lang="cs-CZ" dirty="0"/>
        </a:p>
      </dgm:t>
    </dgm:pt>
    <dgm:pt modelId="{384506CA-30C6-4D6B-BC2D-67BEA84718E4}" type="parTrans" cxnId="{657FFBF3-A3D6-4C02-B85D-185CBADFAFFA}">
      <dgm:prSet/>
      <dgm:spPr/>
      <dgm:t>
        <a:bodyPr/>
        <a:lstStyle/>
        <a:p>
          <a:endParaRPr lang="cs-CZ"/>
        </a:p>
      </dgm:t>
    </dgm:pt>
    <dgm:pt modelId="{216E1213-A079-48A0-8C02-2623ACD5ACDC}" type="sibTrans" cxnId="{657FFBF3-A3D6-4C02-B85D-185CBADFAFFA}">
      <dgm:prSet/>
      <dgm:spPr/>
      <dgm:t>
        <a:bodyPr/>
        <a:lstStyle/>
        <a:p>
          <a:endParaRPr lang="cs-CZ"/>
        </a:p>
      </dgm:t>
    </dgm:pt>
    <dgm:pt modelId="{86DF5642-05A8-4D21-AC4B-244EFC6255D8}">
      <dgm:prSet phldrT="[Text]"/>
      <dgm:spPr>
        <a:solidFill>
          <a:srgbClr val="00B050">
            <a:alpha val="50000"/>
          </a:srgbClr>
        </a:solidFill>
      </dgm:spPr>
      <dgm:t>
        <a:bodyPr/>
        <a:lstStyle/>
        <a:p>
          <a:r>
            <a:rPr lang="cs-CZ" dirty="0" smtClean="0"/>
            <a:t>Využití počítačů</a:t>
          </a:r>
          <a:endParaRPr lang="cs-CZ" dirty="0"/>
        </a:p>
      </dgm:t>
    </dgm:pt>
    <dgm:pt modelId="{1F291B17-D4A2-4CE9-9CF7-35F8602DFC6E}" type="parTrans" cxnId="{2578AF72-6C11-44E8-AF9C-F73FAF1A716E}">
      <dgm:prSet/>
      <dgm:spPr/>
      <dgm:t>
        <a:bodyPr/>
        <a:lstStyle/>
        <a:p>
          <a:endParaRPr lang="cs-CZ"/>
        </a:p>
      </dgm:t>
    </dgm:pt>
    <dgm:pt modelId="{B046FD43-2985-43A0-B8F1-E96603973E47}" type="sibTrans" cxnId="{2578AF72-6C11-44E8-AF9C-F73FAF1A716E}">
      <dgm:prSet/>
      <dgm:spPr/>
      <dgm:t>
        <a:bodyPr/>
        <a:lstStyle/>
        <a:p>
          <a:endParaRPr lang="cs-CZ"/>
        </a:p>
      </dgm:t>
    </dgm:pt>
    <dgm:pt modelId="{61EB92D2-D140-4206-94E5-2DDD0EAFC33B}">
      <dgm:prSet phldrT="[Text]"/>
      <dgm:spPr>
        <a:solidFill>
          <a:srgbClr val="00B050">
            <a:alpha val="50000"/>
          </a:srgbClr>
        </a:solidFill>
      </dgm:spPr>
      <dgm:t>
        <a:bodyPr/>
        <a:lstStyle/>
        <a:p>
          <a:r>
            <a:rPr lang="cs-CZ" dirty="0" smtClean="0"/>
            <a:t>Mobilní telefon</a:t>
          </a:r>
          <a:endParaRPr lang="cs-CZ" dirty="0"/>
        </a:p>
      </dgm:t>
    </dgm:pt>
    <dgm:pt modelId="{7B88A872-EC4B-478B-A119-1848CC55D24B}" type="parTrans" cxnId="{9E3979B3-D1B5-465F-928E-0FAFB3D407BA}">
      <dgm:prSet/>
      <dgm:spPr/>
      <dgm:t>
        <a:bodyPr/>
        <a:lstStyle/>
        <a:p>
          <a:endParaRPr lang="cs-CZ"/>
        </a:p>
      </dgm:t>
    </dgm:pt>
    <dgm:pt modelId="{535A98DD-9732-410C-9253-7C6C61ACF772}" type="sibTrans" cxnId="{9E3979B3-D1B5-465F-928E-0FAFB3D407BA}">
      <dgm:prSet/>
      <dgm:spPr/>
      <dgm:t>
        <a:bodyPr/>
        <a:lstStyle/>
        <a:p>
          <a:endParaRPr lang="cs-CZ"/>
        </a:p>
      </dgm:t>
    </dgm:pt>
    <dgm:pt modelId="{A1CD1488-50EF-4626-A588-5B667D0E5F85}">
      <dgm:prSet phldrT="[Text]"/>
      <dgm:spPr>
        <a:solidFill>
          <a:srgbClr val="00B050">
            <a:alpha val="50000"/>
          </a:srgbClr>
        </a:solidFill>
      </dgm:spPr>
      <dgm:t>
        <a:bodyPr/>
        <a:lstStyle/>
        <a:p>
          <a:r>
            <a:rPr lang="cs-CZ" dirty="0" smtClean="0"/>
            <a:t>Kapesní počítač</a:t>
          </a:r>
          <a:endParaRPr lang="cs-CZ" dirty="0"/>
        </a:p>
      </dgm:t>
    </dgm:pt>
    <dgm:pt modelId="{38ED70E3-4849-4A26-B4EE-DDE404B036DB}" type="parTrans" cxnId="{AC285E20-AB7B-4E30-983D-9FE7B152AE30}">
      <dgm:prSet/>
      <dgm:spPr/>
      <dgm:t>
        <a:bodyPr/>
        <a:lstStyle/>
        <a:p>
          <a:endParaRPr lang="cs-CZ"/>
        </a:p>
      </dgm:t>
    </dgm:pt>
    <dgm:pt modelId="{20C2FACF-AC6D-4136-BE93-23C682C0D5EA}" type="sibTrans" cxnId="{AC285E20-AB7B-4E30-983D-9FE7B152AE30}">
      <dgm:prSet/>
      <dgm:spPr/>
      <dgm:t>
        <a:bodyPr/>
        <a:lstStyle/>
        <a:p>
          <a:endParaRPr lang="cs-CZ"/>
        </a:p>
      </dgm:t>
    </dgm:pt>
    <dgm:pt modelId="{139B1620-8FCB-42E9-A9C3-ABDDE24ADCC7}">
      <dgm:prSet phldrT="[Text]"/>
      <dgm:spPr>
        <a:solidFill>
          <a:srgbClr val="00B050">
            <a:alpha val="50000"/>
          </a:srgbClr>
        </a:solidFill>
      </dgm:spPr>
      <dgm:t>
        <a:bodyPr/>
        <a:lstStyle/>
        <a:p>
          <a:r>
            <a:rPr lang="cs-CZ" dirty="0" smtClean="0"/>
            <a:t>Super počítač</a:t>
          </a:r>
          <a:endParaRPr lang="cs-CZ" dirty="0"/>
        </a:p>
      </dgm:t>
    </dgm:pt>
    <dgm:pt modelId="{47E08AC1-0469-4ADB-A4E8-0EF24E9D84D9}" type="parTrans" cxnId="{57107717-775A-4581-AE82-B23588BDE459}">
      <dgm:prSet/>
      <dgm:spPr/>
      <dgm:t>
        <a:bodyPr/>
        <a:lstStyle/>
        <a:p>
          <a:endParaRPr lang="cs-CZ"/>
        </a:p>
      </dgm:t>
    </dgm:pt>
    <dgm:pt modelId="{A3B119E7-69EE-4E88-A9C1-FC66A70371EF}" type="sibTrans" cxnId="{57107717-775A-4581-AE82-B23588BDE459}">
      <dgm:prSet/>
      <dgm:spPr/>
      <dgm:t>
        <a:bodyPr/>
        <a:lstStyle/>
        <a:p>
          <a:endParaRPr lang="cs-CZ"/>
        </a:p>
      </dgm:t>
    </dgm:pt>
    <dgm:pt modelId="{64A9D129-EF6C-4BF7-9B27-0A381138960B}">
      <dgm:prSet phldrT="[Text]"/>
      <dgm:spPr>
        <a:solidFill>
          <a:srgbClr val="00B050">
            <a:alpha val="50000"/>
          </a:srgbClr>
        </a:solidFill>
      </dgm:spPr>
      <dgm:t>
        <a:bodyPr/>
        <a:lstStyle/>
        <a:p>
          <a:r>
            <a:rPr lang="cs-CZ" dirty="0" smtClean="0"/>
            <a:t>Kvíz</a:t>
          </a:r>
          <a:endParaRPr lang="cs-CZ" dirty="0"/>
        </a:p>
      </dgm:t>
    </dgm:pt>
    <dgm:pt modelId="{E4D0EF11-3E23-4D07-B38F-B5F7D66D5F3A}" type="parTrans" cxnId="{C88BF4F5-EEEF-43E6-94C4-D812C47E5D79}">
      <dgm:prSet/>
      <dgm:spPr/>
      <dgm:t>
        <a:bodyPr/>
        <a:lstStyle/>
        <a:p>
          <a:endParaRPr lang="cs-CZ"/>
        </a:p>
      </dgm:t>
    </dgm:pt>
    <dgm:pt modelId="{82F5A765-3E19-4F3A-B4C6-30BC8AEA9BB7}" type="sibTrans" cxnId="{C88BF4F5-EEEF-43E6-94C4-D812C47E5D79}">
      <dgm:prSet/>
      <dgm:spPr/>
      <dgm:t>
        <a:bodyPr/>
        <a:lstStyle/>
        <a:p>
          <a:endParaRPr lang="cs-CZ"/>
        </a:p>
      </dgm:t>
    </dgm:pt>
    <dgm:pt modelId="{CDA55F6E-BD42-4E88-B542-F7AC4514633B}">
      <dgm:prSet phldrT="[Text]"/>
      <dgm:spPr>
        <a:solidFill>
          <a:srgbClr val="00B050">
            <a:alpha val="50000"/>
          </a:srgbClr>
        </a:solidFill>
      </dgm:spPr>
      <dgm:t>
        <a:bodyPr/>
        <a:lstStyle/>
        <a:p>
          <a:r>
            <a:rPr lang="cs-CZ" dirty="0" smtClean="0"/>
            <a:t>Úkoly </a:t>
          </a:r>
          <a:endParaRPr lang="cs-CZ" dirty="0"/>
        </a:p>
      </dgm:t>
    </dgm:pt>
    <dgm:pt modelId="{DAF88D47-61C9-459A-A125-41B93D2BFB40}" type="parTrans" cxnId="{DA522094-8408-4FBE-97E9-D3F29EA7F4A1}">
      <dgm:prSet/>
      <dgm:spPr/>
      <dgm:t>
        <a:bodyPr/>
        <a:lstStyle/>
        <a:p>
          <a:endParaRPr lang="cs-CZ"/>
        </a:p>
      </dgm:t>
    </dgm:pt>
    <dgm:pt modelId="{6EEB1B61-071D-43EF-A3C6-9B6DDA641C58}" type="sibTrans" cxnId="{DA522094-8408-4FBE-97E9-D3F29EA7F4A1}">
      <dgm:prSet/>
      <dgm:spPr/>
      <dgm:t>
        <a:bodyPr/>
        <a:lstStyle/>
        <a:p>
          <a:endParaRPr lang="cs-CZ"/>
        </a:p>
      </dgm:t>
    </dgm:pt>
    <dgm:pt modelId="{D4DAAFFE-E03E-4237-8380-8E63C8684584}">
      <dgm:prSet phldrT="[Text]"/>
      <dgm:spPr>
        <a:solidFill>
          <a:srgbClr val="00B050">
            <a:alpha val="50000"/>
          </a:srgbClr>
        </a:solidFill>
      </dgm:spPr>
      <dgm:t>
        <a:bodyPr/>
        <a:lstStyle/>
        <a:p>
          <a:r>
            <a:rPr lang="cs-CZ" dirty="0" smtClean="0"/>
            <a:t>Notebooky (laptopy = na klíně)</a:t>
          </a:r>
          <a:endParaRPr lang="cs-CZ" dirty="0"/>
        </a:p>
      </dgm:t>
    </dgm:pt>
    <dgm:pt modelId="{A528ABE8-9C8A-4B8D-90AA-468F33F10C52}" type="parTrans" cxnId="{78026AEA-EA35-4225-B0D2-9DB85199829F}">
      <dgm:prSet/>
      <dgm:spPr/>
    </dgm:pt>
    <dgm:pt modelId="{32C5E72E-FDCF-4843-A90B-FF3BA91BD70C}" type="sibTrans" cxnId="{78026AEA-EA35-4225-B0D2-9DB85199829F}">
      <dgm:prSet/>
      <dgm:spPr/>
    </dgm:pt>
    <dgm:pt modelId="{5C6545B8-913E-4BCC-91FB-9A391C4BD5F9}" type="pres">
      <dgm:prSet presAssocID="{7018ED9C-E993-4349-B847-AB6CCE96223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C2AC1E22-B67A-4BCB-AA4F-87C13A2E88B2}" type="pres">
      <dgm:prSet presAssocID="{08614700-B33A-4424-8A90-BCF18745ADC9}" presName="composite" presStyleCnt="0"/>
      <dgm:spPr/>
    </dgm:pt>
    <dgm:pt modelId="{FEB44E2F-867B-47A6-B6E6-D15EF9833604}" type="pres">
      <dgm:prSet presAssocID="{08614700-B33A-4424-8A90-BCF18745ADC9}" presName="parTx" presStyleLbl="alignNode1" presStyleIdx="0" presStyleCnt="1" custLinFactNeighborX="388" custLinFactNeighborY="784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7DB3BF9-6835-4EB8-BB19-76A051A63848}" type="pres">
      <dgm:prSet presAssocID="{08614700-B33A-4424-8A90-BCF18745ADC9}" presName="desTx" presStyleLbl="alignAccFollowNode1" presStyleIdx="0" presStyleCnt="1" custLinFactNeighborY="20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2578AF72-6C11-44E8-AF9C-F73FAF1A716E}" srcId="{08614700-B33A-4424-8A90-BCF18745ADC9}" destId="{86DF5642-05A8-4D21-AC4B-244EFC6255D8}" srcOrd="0" destOrd="0" parTransId="{1F291B17-D4A2-4CE9-9CF7-35F8602DFC6E}" sibTransId="{B046FD43-2985-43A0-B8F1-E96603973E47}"/>
    <dgm:cxn modelId="{AC285E20-AB7B-4E30-983D-9FE7B152AE30}" srcId="{08614700-B33A-4424-8A90-BCF18745ADC9}" destId="{A1CD1488-50EF-4626-A588-5B667D0E5F85}" srcOrd="3" destOrd="0" parTransId="{38ED70E3-4849-4A26-B4EE-DDE404B036DB}" sibTransId="{20C2FACF-AC6D-4136-BE93-23C682C0D5EA}"/>
    <dgm:cxn modelId="{1C29A415-5704-4F10-9777-D93B17F15F0D}" type="presOf" srcId="{86DF5642-05A8-4D21-AC4B-244EFC6255D8}" destId="{D7DB3BF9-6835-4EB8-BB19-76A051A63848}" srcOrd="0" destOrd="0" presId="urn:microsoft.com/office/officeart/2005/8/layout/hList1"/>
    <dgm:cxn modelId="{48091596-09ED-45D4-9CB6-26E400F8D091}" type="presOf" srcId="{D4DAAFFE-E03E-4237-8380-8E63C8684584}" destId="{D7DB3BF9-6835-4EB8-BB19-76A051A63848}" srcOrd="0" destOrd="1" presId="urn:microsoft.com/office/officeart/2005/8/layout/hList1"/>
    <dgm:cxn modelId="{F72ECD6A-A955-483E-AAC6-4B6EF26CA644}" type="presOf" srcId="{7018ED9C-E993-4349-B847-AB6CCE962237}" destId="{5C6545B8-913E-4BCC-91FB-9A391C4BD5F9}" srcOrd="0" destOrd="0" presId="urn:microsoft.com/office/officeart/2005/8/layout/hList1"/>
    <dgm:cxn modelId="{9E3979B3-D1B5-465F-928E-0FAFB3D407BA}" srcId="{08614700-B33A-4424-8A90-BCF18745ADC9}" destId="{61EB92D2-D140-4206-94E5-2DDD0EAFC33B}" srcOrd="2" destOrd="0" parTransId="{7B88A872-EC4B-478B-A119-1848CC55D24B}" sibTransId="{535A98DD-9732-410C-9253-7C6C61ACF772}"/>
    <dgm:cxn modelId="{657FFBF3-A3D6-4C02-B85D-185CBADFAFFA}" srcId="{7018ED9C-E993-4349-B847-AB6CCE962237}" destId="{08614700-B33A-4424-8A90-BCF18745ADC9}" srcOrd="0" destOrd="0" parTransId="{384506CA-30C6-4D6B-BC2D-67BEA84718E4}" sibTransId="{216E1213-A079-48A0-8C02-2623ACD5ACDC}"/>
    <dgm:cxn modelId="{DA522094-8408-4FBE-97E9-D3F29EA7F4A1}" srcId="{08614700-B33A-4424-8A90-BCF18745ADC9}" destId="{CDA55F6E-BD42-4E88-B542-F7AC4514633B}" srcOrd="6" destOrd="0" parTransId="{DAF88D47-61C9-459A-A125-41B93D2BFB40}" sibTransId="{6EEB1B61-071D-43EF-A3C6-9B6DDA641C58}"/>
    <dgm:cxn modelId="{184A1D83-853A-4359-A8A2-234C3D59EB1C}" type="presOf" srcId="{64A9D129-EF6C-4BF7-9B27-0A381138960B}" destId="{D7DB3BF9-6835-4EB8-BB19-76A051A63848}" srcOrd="0" destOrd="5" presId="urn:microsoft.com/office/officeart/2005/8/layout/hList1"/>
    <dgm:cxn modelId="{C88BF4F5-EEEF-43E6-94C4-D812C47E5D79}" srcId="{08614700-B33A-4424-8A90-BCF18745ADC9}" destId="{64A9D129-EF6C-4BF7-9B27-0A381138960B}" srcOrd="5" destOrd="0" parTransId="{E4D0EF11-3E23-4D07-B38F-B5F7D66D5F3A}" sibTransId="{82F5A765-3E19-4F3A-B4C6-30BC8AEA9BB7}"/>
    <dgm:cxn modelId="{78026AEA-EA35-4225-B0D2-9DB85199829F}" srcId="{08614700-B33A-4424-8A90-BCF18745ADC9}" destId="{D4DAAFFE-E03E-4237-8380-8E63C8684584}" srcOrd="1" destOrd="0" parTransId="{A528ABE8-9C8A-4B8D-90AA-468F33F10C52}" sibTransId="{32C5E72E-FDCF-4843-A90B-FF3BA91BD70C}"/>
    <dgm:cxn modelId="{0620E54C-49E6-445B-8634-87EC9A0FED39}" type="presOf" srcId="{08614700-B33A-4424-8A90-BCF18745ADC9}" destId="{FEB44E2F-867B-47A6-B6E6-D15EF9833604}" srcOrd="0" destOrd="0" presId="urn:microsoft.com/office/officeart/2005/8/layout/hList1"/>
    <dgm:cxn modelId="{9B2DBA71-62F1-4DFA-A2FA-3E9493BDE900}" type="presOf" srcId="{A1CD1488-50EF-4626-A588-5B667D0E5F85}" destId="{D7DB3BF9-6835-4EB8-BB19-76A051A63848}" srcOrd="0" destOrd="3" presId="urn:microsoft.com/office/officeart/2005/8/layout/hList1"/>
    <dgm:cxn modelId="{209CC803-01FB-4257-8ECD-430CEC506471}" type="presOf" srcId="{CDA55F6E-BD42-4E88-B542-F7AC4514633B}" destId="{D7DB3BF9-6835-4EB8-BB19-76A051A63848}" srcOrd="0" destOrd="6" presId="urn:microsoft.com/office/officeart/2005/8/layout/hList1"/>
    <dgm:cxn modelId="{57107717-775A-4581-AE82-B23588BDE459}" srcId="{08614700-B33A-4424-8A90-BCF18745ADC9}" destId="{139B1620-8FCB-42E9-A9C3-ABDDE24ADCC7}" srcOrd="4" destOrd="0" parTransId="{47E08AC1-0469-4ADB-A4E8-0EF24E9D84D9}" sibTransId="{A3B119E7-69EE-4E88-A9C1-FC66A70371EF}"/>
    <dgm:cxn modelId="{DBF3B20C-33D2-4164-A324-98D0B478C0BD}" type="presOf" srcId="{139B1620-8FCB-42E9-A9C3-ABDDE24ADCC7}" destId="{D7DB3BF9-6835-4EB8-BB19-76A051A63848}" srcOrd="0" destOrd="4" presId="urn:microsoft.com/office/officeart/2005/8/layout/hList1"/>
    <dgm:cxn modelId="{52A8B986-D652-4DD0-9FE7-66A034BB199C}" type="presOf" srcId="{61EB92D2-D140-4206-94E5-2DDD0EAFC33B}" destId="{D7DB3BF9-6835-4EB8-BB19-76A051A63848}" srcOrd="0" destOrd="2" presId="urn:microsoft.com/office/officeart/2005/8/layout/hList1"/>
    <dgm:cxn modelId="{461BE33D-887C-45B9-8FDA-7EB7DE6540CC}" type="presParOf" srcId="{5C6545B8-913E-4BCC-91FB-9A391C4BD5F9}" destId="{C2AC1E22-B67A-4BCB-AA4F-87C13A2E88B2}" srcOrd="0" destOrd="0" presId="urn:microsoft.com/office/officeart/2005/8/layout/hList1"/>
    <dgm:cxn modelId="{C239508A-B559-4C27-A647-7DA7EC359009}" type="presParOf" srcId="{C2AC1E22-B67A-4BCB-AA4F-87C13A2E88B2}" destId="{FEB44E2F-867B-47A6-B6E6-D15EF9833604}" srcOrd="0" destOrd="0" presId="urn:microsoft.com/office/officeart/2005/8/layout/hList1"/>
    <dgm:cxn modelId="{6DD1577E-76E9-40AF-87B9-579533870CF3}" type="presParOf" srcId="{C2AC1E22-B67A-4BCB-AA4F-87C13A2E88B2}" destId="{D7DB3BF9-6835-4EB8-BB19-76A051A6384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62FF95A-9A2D-4E1A-811C-809C13175AEE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EEEA6273-0864-42CF-839D-CB1E328443CD}">
      <dgm:prSet phldrT="[Text]" custT="1"/>
      <dgm:spPr>
        <a:solidFill>
          <a:srgbClr val="00B050"/>
        </a:solidFill>
      </dgm:spPr>
      <dgm:t>
        <a:bodyPr/>
        <a:lstStyle/>
        <a:p>
          <a:r>
            <a:rPr lang="cs-CZ" sz="3200" dirty="0" smtClean="0"/>
            <a:t>superpočítač</a:t>
          </a:r>
          <a:endParaRPr lang="cs-CZ" sz="3200" dirty="0"/>
        </a:p>
      </dgm:t>
    </dgm:pt>
    <dgm:pt modelId="{215635D6-6B09-4F55-A446-7AE44CB482FB}" type="parTrans" cxnId="{2DD0BE4C-24A1-47B9-A26C-022519682FCE}">
      <dgm:prSet/>
      <dgm:spPr/>
      <dgm:t>
        <a:bodyPr/>
        <a:lstStyle/>
        <a:p>
          <a:endParaRPr lang="cs-CZ"/>
        </a:p>
      </dgm:t>
    </dgm:pt>
    <dgm:pt modelId="{A7CEB0E4-B68A-483E-B4B6-283C8EDB9FB7}" type="sibTrans" cxnId="{2DD0BE4C-24A1-47B9-A26C-022519682FCE}">
      <dgm:prSet/>
      <dgm:spPr/>
      <dgm:t>
        <a:bodyPr/>
        <a:lstStyle/>
        <a:p>
          <a:endParaRPr lang="cs-CZ"/>
        </a:p>
      </dgm:t>
    </dgm:pt>
    <dgm:pt modelId="{67AA8082-73C4-406C-9449-E4A089780E84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  <a:ln w="34925">
          <a:solidFill>
            <a:schemeClr val="bg1"/>
          </a:solidFill>
        </a:ln>
      </dgm:spPr>
      <dgm:t>
        <a:bodyPr/>
        <a:lstStyle/>
        <a:p>
          <a:endParaRPr lang="cs-CZ" dirty="0"/>
        </a:p>
      </dgm:t>
    </dgm:pt>
    <dgm:pt modelId="{B798E81A-C48D-408C-B1A4-F8359C9BC804}" type="parTrans" cxnId="{16FDECD5-1DFB-4273-AFBE-B9ECD328F81B}">
      <dgm:prSet/>
      <dgm:spPr>
        <a:ln>
          <a:solidFill>
            <a:srgbClr val="00B050"/>
          </a:solidFill>
        </a:ln>
      </dgm:spPr>
      <dgm:t>
        <a:bodyPr/>
        <a:lstStyle/>
        <a:p>
          <a:endParaRPr lang="cs-CZ"/>
        </a:p>
      </dgm:t>
    </dgm:pt>
    <dgm:pt modelId="{FF45577A-A7F9-435E-BBB2-BC4BE23D8ECF}" type="sibTrans" cxnId="{16FDECD5-1DFB-4273-AFBE-B9ECD328F81B}">
      <dgm:prSet/>
      <dgm:spPr/>
      <dgm:t>
        <a:bodyPr/>
        <a:lstStyle/>
        <a:p>
          <a:endParaRPr lang="cs-CZ"/>
        </a:p>
      </dgm:t>
    </dgm:pt>
    <dgm:pt modelId="{73828AFD-4974-446F-AA6E-36C967DC6250}">
      <dgm:prSet phldrT="[Text]"/>
      <dgm:spPr>
        <a:solidFill>
          <a:srgbClr val="00B050"/>
        </a:solidFill>
      </dgm:spPr>
      <dgm:t>
        <a:bodyPr/>
        <a:lstStyle/>
        <a:p>
          <a:r>
            <a:rPr lang="cs-CZ" dirty="0" smtClean="0"/>
            <a:t>propojené počítače v jeden</a:t>
          </a:r>
          <a:endParaRPr lang="cs-CZ" dirty="0"/>
        </a:p>
      </dgm:t>
    </dgm:pt>
    <dgm:pt modelId="{3CC85D4B-3A12-40A0-BA6B-8BB73E0B4287}" type="sibTrans" cxnId="{AB957710-BFB1-49B8-A03C-7EC8905B9144}">
      <dgm:prSet/>
      <dgm:spPr/>
      <dgm:t>
        <a:bodyPr/>
        <a:lstStyle/>
        <a:p>
          <a:endParaRPr lang="cs-CZ"/>
        </a:p>
      </dgm:t>
    </dgm:pt>
    <dgm:pt modelId="{242EF713-8204-47A2-9894-C19AF778C583}" type="parTrans" cxnId="{AB957710-BFB1-49B8-A03C-7EC8905B9144}">
      <dgm:prSet/>
      <dgm:spPr>
        <a:ln>
          <a:solidFill>
            <a:srgbClr val="00B050"/>
          </a:solidFill>
        </a:ln>
      </dgm:spPr>
      <dgm:t>
        <a:bodyPr/>
        <a:lstStyle/>
        <a:p>
          <a:endParaRPr lang="cs-CZ"/>
        </a:p>
      </dgm:t>
    </dgm:pt>
    <dgm:pt modelId="{911EF23E-8E5A-48A9-8888-2C90C1393B10}">
      <dgm:prSet phldrT="[Text]"/>
      <dgm:spPr>
        <a:solidFill>
          <a:srgbClr val="00B050"/>
        </a:solidFill>
      </dgm:spPr>
      <dgm:t>
        <a:bodyPr/>
        <a:lstStyle/>
        <a:p>
          <a:r>
            <a:rPr lang="cs-CZ" dirty="0" smtClean="0"/>
            <a:t>výkonnost</a:t>
          </a:r>
          <a:endParaRPr lang="cs-CZ" dirty="0"/>
        </a:p>
      </dgm:t>
    </dgm:pt>
    <dgm:pt modelId="{76BC9D8E-F0FD-4878-A1FC-7D5FA3B1EED5}" type="parTrans" cxnId="{75A6FF7B-B958-42A8-ABBE-CBE9715C6554}">
      <dgm:prSet/>
      <dgm:spPr>
        <a:ln>
          <a:solidFill>
            <a:srgbClr val="00B050"/>
          </a:solidFill>
        </a:ln>
      </dgm:spPr>
      <dgm:t>
        <a:bodyPr/>
        <a:lstStyle/>
        <a:p>
          <a:endParaRPr lang="cs-CZ"/>
        </a:p>
      </dgm:t>
    </dgm:pt>
    <dgm:pt modelId="{F22A378D-4195-4FD6-9580-28E80F08C20F}" type="sibTrans" cxnId="{75A6FF7B-B958-42A8-ABBE-CBE9715C6554}">
      <dgm:prSet/>
      <dgm:spPr/>
      <dgm:t>
        <a:bodyPr/>
        <a:lstStyle/>
        <a:p>
          <a:endParaRPr lang="cs-CZ"/>
        </a:p>
      </dgm:t>
    </dgm:pt>
    <dgm:pt modelId="{D9C5C84C-4DCA-48E3-A61C-9227965B5A2D}">
      <dgm:prSet phldrT="[Text]"/>
      <dgm:spPr>
        <a:solidFill>
          <a:srgbClr val="00B050"/>
        </a:solidFill>
      </dgm:spPr>
      <dgm:t>
        <a:bodyPr/>
        <a:lstStyle/>
        <a:p>
          <a:r>
            <a:rPr lang="cs-CZ" dirty="0" smtClean="0"/>
            <a:t>rychlost</a:t>
          </a:r>
          <a:endParaRPr lang="cs-CZ" dirty="0"/>
        </a:p>
      </dgm:t>
    </dgm:pt>
    <dgm:pt modelId="{FED21C33-10CF-4AEB-95A5-4D3E51145899}" type="parTrans" cxnId="{B842E5C9-B713-40E2-8B7D-12EBFD2999D9}">
      <dgm:prSet/>
      <dgm:spPr>
        <a:ln>
          <a:solidFill>
            <a:srgbClr val="00B050"/>
          </a:solidFill>
        </a:ln>
      </dgm:spPr>
      <dgm:t>
        <a:bodyPr/>
        <a:lstStyle/>
        <a:p>
          <a:endParaRPr lang="cs-CZ"/>
        </a:p>
      </dgm:t>
    </dgm:pt>
    <dgm:pt modelId="{5DB5C07B-45C2-4BC6-9870-CB38731811C8}" type="sibTrans" cxnId="{B842E5C9-B713-40E2-8B7D-12EBFD2999D9}">
      <dgm:prSet/>
      <dgm:spPr/>
      <dgm:t>
        <a:bodyPr/>
        <a:lstStyle/>
        <a:p>
          <a:endParaRPr lang="cs-CZ"/>
        </a:p>
      </dgm:t>
    </dgm:pt>
    <dgm:pt modelId="{D157A1AB-762D-4305-8C4C-E536C3866A62}">
      <dgm:prSet phldrT="[Text]"/>
      <dgm:spPr>
        <a:solidFill>
          <a:srgbClr val="00B050"/>
        </a:solidFill>
      </dgm:spPr>
      <dgm:t>
        <a:bodyPr/>
        <a:lstStyle/>
        <a:p>
          <a:r>
            <a:rPr lang="cs-CZ" dirty="0" smtClean="0"/>
            <a:t>vědecká činnost</a:t>
          </a:r>
          <a:endParaRPr lang="cs-CZ" dirty="0"/>
        </a:p>
      </dgm:t>
    </dgm:pt>
    <dgm:pt modelId="{CF821E1D-739B-4735-9E12-A26B073323EA}" type="parTrans" cxnId="{37A46271-A0D6-4C59-A5DC-9D0EAE6442A7}">
      <dgm:prSet/>
      <dgm:spPr>
        <a:ln>
          <a:solidFill>
            <a:srgbClr val="00B050"/>
          </a:solidFill>
        </a:ln>
      </dgm:spPr>
      <dgm:t>
        <a:bodyPr/>
        <a:lstStyle/>
        <a:p>
          <a:endParaRPr lang="cs-CZ"/>
        </a:p>
      </dgm:t>
    </dgm:pt>
    <dgm:pt modelId="{A2F01E54-D677-495D-964B-62357FEB24C2}" type="sibTrans" cxnId="{37A46271-A0D6-4C59-A5DC-9D0EAE6442A7}">
      <dgm:prSet/>
      <dgm:spPr/>
      <dgm:t>
        <a:bodyPr/>
        <a:lstStyle/>
        <a:p>
          <a:endParaRPr lang="cs-CZ"/>
        </a:p>
      </dgm:t>
    </dgm:pt>
    <dgm:pt modelId="{1D337D47-14D5-4C90-AB0F-8BB227546DD6}" type="pres">
      <dgm:prSet presAssocID="{162FF95A-9A2D-4E1A-811C-809C13175AEE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CC1689C3-A3C5-4DF5-90AE-648EB06421C5}" type="pres">
      <dgm:prSet presAssocID="{EEEA6273-0864-42CF-839D-CB1E328443CD}" presName="root1" presStyleCnt="0"/>
      <dgm:spPr/>
    </dgm:pt>
    <dgm:pt modelId="{FE3D2F38-D1E4-4AD4-BA40-53AA995EDF47}" type="pres">
      <dgm:prSet presAssocID="{EEEA6273-0864-42CF-839D-CB1E328443CD}" presName="LevelOneTextNode" presStyleLbl="node0" presStyleIdx="0" presStyleCnt="1" custScaleX="121154" custScaleY="141311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84DD921E-2D50-47A3-AB1F-C2D93019B5BE}" type="pres">
      <dgm:prSet presAssocID="{EEEA6273-0864-42CF-839D-CB1E328443CD}" presName="level2hierChild" presStyleCnt="0"/>
      <dgm:spPr/>
    </dgm:pt>
    <dgm:pt modelId="{60754BAE-7E3B-43E8-BFE6-D447DC31736B}" type="pres">
      <dgm:prSet presAssocID="{B798E81A-C48D-408C-B1A4-F8359C9BC804}" presName="conn2-1" presStyleLbl="parChTrans1D2" presStyleIdx="0" presStyleCnt="5"/>
      <dgm:spPr/>
      <dgm:t>
        <a:bodyPr/>
        <a:lstStyle/>
        <a:p>
          <a:endParaRPr lang="cs-CZ"/>
        </a:p>
      </dgm:t>
    </dgm:pt>
    <dgm:pt modelId="{82505C07-12A6-4FA4-87EF-83B255B19347}" type="pres">
      <dgm:prSet presAssocID="{B798E81A-C48D-408C-B1A4-F8359C9BC804}" presName="connTx" presStyleLbl="parChTrans1D2" presStyleIdx="0" presStyleCnt="5"/>
      <dgm:spPr/>
      <dgm:t>
        <a:bodyPr/>
        <a:lstStyle/>
        <a:p>
          <a:endParaRPr lang="cs-CZ"/>
        </a:p>
      </dgm:t>
    </dgm:pt>
    <dgm:pt modelId="{B768DC59-1FA3-4828-97A4-721A780B1D2B}" type="pres">
      <dgm:prSet presAssocID="{67AA8082-73C4-406C-9449-E4A089780E84}" presName="root2" presStyleCnt="0"/>
      <dgm:spPr/>
    </dgm:pt>
    <dgm:pt modelId="{8C46CC99-DB2E-43F7-8679-A44FE0A513DB}" type="pres">
      <dgm:prSet presAssocID="{67AA8082-73C4-406C-9449-E4A089780E84}" presName="LevelTwoTextNode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8C0970A2-40C3-4140-AF0B-9294A07DFE57}" type="pres">
      <dgm:prSet presAssocID="{67AA8082-73C4-406C-9449-E4A089780E84}" presName="level3hierChild" presStyleCnt="0"/>
      <dgm:spPr/>
    </dgm:pt>
    <dgm:pt modelId="{CFF37471-2BEC-4061-92D6-9D34359A857A}" type="pres">
      <dgm:prSet presAssocID="{242EF713-8204-47A2-9894-C19AF778C583}" presName="conn2-1" presStyleLbl="parChTrans1D2" presStyleIdx="1" presStyleCnt="5"/>
      <dgm:spPr/>
      <dgm:t>
        <a:bodyPr/>
        <a:lstStyle/>
        <a:p>
          <a:endParaRPr lang="cs-CZ"/>
        </a:p>
      </dgm:t>
    </dgm:pt>
    <dgm:pt modelId="{BB495E31-F283-41D3-9219-A5A23D6FE394}" type="pres">
      <dgm:prSet presAssocID="{242EF713-8204-47A2-9894-C19AF778C583}" presName="connTx" presStyleLbl="parChTrans1D2" presStyleIdx="1" presStyleCnt="5"/>
      <dgm:spPr/>
      <dgm:t>
        <a:bodyPr/>
        <a:lstStyle/>
        <a:p>
          <a:endParaRPr lang="cs-CZ"/>
        </a:p>
      </dgm:t>
    </dgm:pt>
    <dgm:pt modelId="{4A2E580D-A508-479D-B2A1-DCF11780925F}" type="pres">
      <dgm:prSet presAssocID="{73828AFD-4974-446F-AA6E-36C967DC6250}" presName="root2" presStyleCnt="0"/>
      <dgm:spPr/>
    </dgm:pt>
    <dgm:pt modelId="{2C24ADCE-83BF-4763-8A58-AFB8F75E7CC2}" type="pres">
      <dgm:prSet presAssocID="{73828AFD-4974-446F-AA6E-36C967DC6250}" presName="LevelTwoTextNode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B41FBCA1-ABC3-48F4-90E8-D0E773D1666F}" type="pres">
      <dgm:prSet presAssocID="{73828AFD-4974-446F-AA6E-36C967DC6250}" presName="level3hierChild" presStyleCnt="0"/>
      <dgm:spPr/>
    </dgm:pt>
    <dgm:pt modelId="{5C158DB7-329A-4ECF-8457-910BDA67B9D9}" type="pres">
      <dgm:prSet presAssocID="{76BC9D8E-F0FD-4878-A1FC-7D5FA3B1EED5}" presName="conn2-1" presStyleLbl="parChTrans1D2" presStyleIdx="2" presStyleCnt="5"/>
      <dgm:spPr/>
      <dgm:t>
        <a:bodyPr/>
        <a:lstStyle/>
        <a:p>
          <a:endParaRPr lang="cs-CZ"/>
        </a:p>
      </dgm:t>
    </dgm:pt>
    <dgm:pt modelId="{EC8510D8-63A1-4AFB-AA7C-0D9BB314D6D0}" type="pres">
      <dgm:prSet presAssocID="{76BC9D8E-F0FD-4878-A1FC-7D5FA3B1EED5}" presName="connTx" presStyleLbl="parChTrans1D2" presStyleIdx="2" presStyleCnt="5"/>
      <dgm:spPr/>
      <dgm:t>
        <a:bodyPr/>
        <a:lstStyle/>
        <a:p>
          <a:endParaRPr lang="cs-CZ"/>
        </a:p>
      </dgm:t>
    </dgm:pt>
    <dgm:pt modelId="{D8AC794D-B816-46A1-99BC-A64B406A9FB3}" type="pres">
      <dgm:prSet presAssocID="{911EF23E-8E5A-48A9-8888-2C90C1393B10}" presName="root2" presStyleCnt="0"/>
      <dgm:spPr/>
    </dgm:pt>
    <dgm:pt modelId="{741FF7D0-E2F5-4D8A-BB9C-6A9B322A78B8}" type="pres">
      <dgm:prSet presAssocID="{911EF23E-8E5A-48A9-8888-2C90C1393B10}" presName="LevelTwoTextNode" presStyleLbl="node2" presStyleIdx="2" presStyleCnt="5" custLinFactNeighborX="-672" custLinFactNeighborY="-3514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43AE7043-66E8-40F0-AA99-1B4EBF899D3A}" type="pres">
      <dgm:prSet presAssocID="{911EF23E-8E5A-48A9-8888-2C90C1393B10}" presName="level3hierChild" presStyleCnt="0"/>
      <dgm:spPr/>
    </dgm:pt>
    <dgm:pt modelId="{46518537-0052-4AA4-B420-DA6890797A5C}" type="pres">
      <dgm:prSet presAssocID="{FED21C33-10CF-4AEB-95A5-4D3E51145899}" presName="conn2-1" presStyleLbl="parChTrans1D2" presStyleIdx="3" presStyleCnt="5"/>
      <dgm:spPr/>
      <dgm:t>
        <a:bodyPr/>
        <a:lstStyle/>
        <a:p>
          <a:endParaRPr lang="cs-CZ"/>
        </a:p>
      </dgm:t>
    </dgm:pt>
    <dgm:pt modelId="{B14854D4-590B-41E3-8844-44BC401B3F96}" type="pres">
      <dgm:prSet presAssocID="{FED21C33-10CF-4AEB-95A5-4D3E51145899}" presName="connTx" presStyleLbl="parChTrans1D2" presStyleIdx="3" presStyleCnt="5"/>
      <dgm:spPr/>
      <dgm:t>
        <a:bodyPr/>
        <a:lstStyle/>
        <a:p>
          <a:endParaRPr lang="cs-CZ"/>
        </a:p>
      </dgm:t>
    </dgm:pt>
    <dgm:pt modelId="{1D667816-F46D-4B17-B85A-D3013D7EBE76}" type="pres">
      <dgm:prSet presAssocID="{D9C5C84C-4DCA-48E3-A61C-9227965B5A2D}" presName="root2" presStyleCnt="0"/>
      <dgm:spPr/>
    </dgm:pt>
    <dgm:pt modelId="{3A3F4470-48D4-45AE-9815-DD4D48E72BED}" type="pres">
      <dgm:prSet presAssocID="{D9C5C84C-4DCA-48E3-A61C-9227965B5A2D}" presName="LevelTwoTextNode" presStyleLbl="node2" presStyleIdx="3" presStyleCnt="5" custLinFactNeighborX="-672" custLinFactNeighborY="-5190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7E93C8A1-E506-4992-9FB4-907FD9BE3599}" type="pres">
      <dgm:prSet presAssocID="{D9C5C84C-4DCA-48E3-A61C-9227965B5A2D}" presName="level3hierChild" presStyleCnt="0"/>
      <dgm:spPr/>
    </dgm:pt>
    <dgm:pt modelId="{FF50D95C-EA83-44E4-8105-5449574B63ED}" type="pres">
      <dgm:prSet presAssocID="{CF821E1D-739B-4735-9E12-A26B073323EA}" presName="conn2-1" presStyleLbl="parChTrans1D2" presStyleIdx="4" presStyleCnt="5"/>
      <dgm:spPr/>
      <dgm:t>
        <a:bodyPr/>
        <a:lstStyle/>
        <a:p>
          <a:endParaRPr lang="cs-CZ"/>
        </a:p>
      </dgm:t>
    </dgm:pt>
    <dgm:pt modelId="{3C69FD2B-89BE-4F1D-97B9-0FAA7D4357F0}" type="pres">
      <dgm:prSet presAssocID="{CF821E1D-739B-4735-9E12-A26B073323EA}" presName="connTx" presStyleLbl="parChTrans1D2" presStyleIdx="4" presStyleCnt="5"/>
      <dgm:spPr/>
      <dgm:t>
        <a:bodyPr/>
        <a:lstStyle/>
        <a:p>
          <a:endParaRPr lang="cs-CZ"/>
        </a:p>
      </dgm:t>
    </dgm:pt>
    <dgm:pt modelId="{213C6600-CBA7-4BBC-BC59-AE33D074E917}" type="pres">
      <dgm:prSet presAssocID="{D157A1AB-762D-4305-8C4C-E536C3866A62}" presName="root2" presStyleCnt="0"/>
      <dgm:spPr/>
    </dgm:pt>
    <dgm:pt modelId="{20E053A0-756D-49C7-B3E8-46DF4D7448A1}" type="pres">
      <dgm:prSet presAssocID="{D157A1AB-762D-4305-8C4C-E536C3866A62}" presName="LevelTwoTextNode" presStyleLbl="node2" presStyleIdx="4" presStyleCnt="5" custLinFactNeighborX="-672" custLinFactNeighborY="-6865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E3A9F2AD-CFCA-44D2-A8B0-A87EB656FB88}" type="pres">
      <dgm:prSet presAssocID="{D157A1AB-762D-4305-8C4C-E536C3866A62}" presName="level3hierChild" presStyleCnt="0"/>
      <dgm:spPr/>
    </dgm:pt>
  </dgm:ptLst>
  <dgm:cxnLst>
    <dgm:cxn modelId="{A5005A9F-CFBB-4982-A032-A7D9A2D0ED73}" type="presOf" srcId="{242EF713-8204-47A2-9894-C19AF778C583}" destId="{BB495E31-F283-41D3-9219-A5A23D6FE394}" srcOrd="1" destOrd="0" presId="urn:microsoft.com/office/officeart/2005/8/layout/hierarchy2"/>
    <dgm:cxn modelId="{34DD293E-0732-433F-A53F-18430DAF5A64}" type="presOf" srcId="{911EF23E-8E5A-48A9-8888-2C90C1393B10}" destId="{741FF7D0-E2F5-4D8A-BB9C-6A9B322A78B8}" srcOrd="0" destOrd="0" presId="urn:microsoft.com/office/officeart/2005/8/layout/hierarchy2"/>
    <dgm:cxn modelId="{85D3AA45-406C-425C-899D-896460772061}" type="presOf" srcId="{162FF95A-9A2D-4E1A-811C-809C13175AEE}" destId="{1D337D47-14D5-4C90-AB0F-8BB227546DD6}" srcOrd="0" destOrd="0" presId="urn:microsoft.com/office/officeart/2005/8/layout/hierarchy2"/>
    <dgm:cxn modelId="{AB957710-BFB1-49B8-A03C-7EC8905B9144}" srcId="{EEEA6273-0864-42CF-839D-CB1E328443CD}" destId="{73828AFD-4974-446F-AA6E-36C967DC6250}" srcOrd="1" destOrd="0" parTransId="{242EF713-8204-47A2-9894-C19AF778C583}" sibTransId="{3CC85D4B-3A12-40A0-BA6B-8BB73E0B4287}"/>
    <dgm:cxn modelId="{328F093C-0964-4486-9787-994C74022178}" type="presOf" srcId="{D9C5C84C-4DCA-48E3-A61C-9227965B5A2D}" destId="{3A3F4470-48D4-45AE-9815-DD4D48E72BED}" srcOrd="0" destOrd="0" presId="urn:microsoft.com/office/officeart/2005/8/layout/hierarchy2"/>
    <dgm:cxn modelId="{75A6FF7B-B958-42A8-ABBE-CBE9715C6554}" srcId="{EEEA6273-0864-42CF-839D-CB1E328443CD}" destId="{911EF23E-8E5A-48A9-8888-2C90C1393B10}" srcOrd="2" destOrd="0" parTransId="{76BC9D8E-F0FD-4878-A1FC-7D5FA3B1EED5}" sibTransId="{F22A378D-4195-4FD6-9580-28E80F08C20F}"/>
    <dgm:cxn modelId="{28F094C6-B0CB-497F-9026-8A7A8B515230}" type="presOf" srcId="{76BC9D8E-F0FD-4878-A1FC-7D5FA3B1EED5}" destId="{5C158DB7-329A-4ECF-8457-910BDA67B9D9}" srcOrd="0" destOrd="0" presId="urn:microsoft.com/office/officeart/2005/8/layout/hierarchy2"/>
    <dgm:cxn modelId="{3283AB69-4209-4E6B-8431-13E98910B8A2}" type="presOf" srcId="{EEEA6273-0864-42CF-839D-CB1E328443CD}" destId="{FE3D2F38-D1E4-4AD4-BA40-53AA995EDF47}" srcOrd="0" destOrd="0" presId="urn:microsoft.com/office/officeart/2005/8/layout/hierarchy2"/>
    <dgm:cxn modelId="{2DD0BE4C-24A1-47B9-A26C-022519682FCE}" srcId="{162FF95A-9A2D-4E1A-811C-809C13175AEE}" destId="{EEEA6273-0864-42CF-839D-CB1E328443CD}" srcOrd="0" destOrd="0" parTransId="{215635D6-6B09-4F55-A446-7AE44CB482FB}" sibTransId="{A7CEB0E4-B68A-483E-B4B6-283C8EDB9FB7}"/>
    <dgm:cxn modelId="{FC0D5D53-BABE-4540-A33E-95587118BE7B}" type="presOf" srcId="{67AA8082-73C4-406C-9449-E4A089780E84}" destId="{8C46CC99-DB2E-43F7-8679-A44FE0A513DB}" srcOrd="0" destOrd="0" presId="urn:microsoft.com/office/officeart/2005/8/layout/hierarchy2"/>
    <dgm:cxn modelId="{85604942-44F1-48D5-B009-E9909B34A37D}" type="presOf" srcId="{73828AFD-4974-446F-AA6E-36C967DC6250}" destId="{2C24ADCE-83BF-4763-8A58-AFB8F75E7CC2}" srcOrd="0" destOrd="0" presId="urn:microsoft.com/office/officeart/2005/8/layout/hierarchy2"/>
    <dgm:cxn modelId="{37A46271-A0D6-4C59-A5DC-9D0EAE6442A7}" srcId="{EEEA6273-0864-42CF-839D-CB1E328443CD}" destId="{D157A1AB-762D-4305-8C4C-E536C3866A62}" srcOrd="4" destOrd="0" parTransId="{CF821E1D-739B-4735-9E12-A26B073323EA}" sibTransId="{A2F01E54-D677-495D-964B-62357FEB24C2}"/>
    <dgm:cxn modelId="{B842E5C9-B713-40E2-8B7D-12EBFD2999D9}" srcId="{EEEA6273-0864-42CF-839D-CB1E328443CD}" destId="{D9C5C84C-4DCA-48E3-A61C-9227965B5A2D}" srcOrd="3" destOrd="0" parTransId="{FED21C33-10CF-4AEB-95A5-4D3E51145899}" sibTransId="{5DB5C07B-45C2-4BC6-9870-CB38731811C8}"/>
    <dgm:cxn modelId="{FD172791-1D93-4F2A-BFEA-32566E3BA2A6}" type="presOf" srcId="{D157A1AB-762D-4305-8C4C-E536C3866A62}" destId="{20E053A0-756D-49C7-B3E8-46DF4D7448A1}" srcOrd="0" destOrd="0" presId="urn:microsoft.com/office/officeart/2005/8/layout/hierarchy2"/>
    <dgm:cxn modelId="{0F9C700F-7A07-4D02-94B1-36CD207D2C8E}" type="presOf" srcId="{242EF713-8204-47A2-9894-C19AF778C583}" destId="{CFF37471-2BEC-4061-92D6-9D34359A857A}" srcOrd="0" destOrd="0" presId="urn:microsoft.com/office/officeart/2005/8/layout/hierarchy2"/>
    <dgm:cxn modelId="{9CD021E3-90F0-468F-8419-79EB86DD9270}" type="presOf" srcId="{FED21C33-10CF-4AEB-95A5-4D3E51145899}" destId="{B14854D4-590B-41E3-8844-44BC401B3F96}" srcOrd="1" destOrd="0" presId="urn:microsoft.com/office/officeart/2005/8/layout/hierarchy2"/>
    <dgm:cxn modelId="{92E3D3A0-A268-48A4-86B0-40817D9B3712}" type="presOf" srcId="{B798E81A-C48D-408C-B1A4-F8359C9BC804}" destId="{82505C07-12A6-4FA4-87EF-83B255B19347}" srcOrd="1" destOrd="0" presId="urn:microsoft.com/office/officeart/2005/8/layout/hierarchy2"/>
    <dgm:cxn modelId="{7936A577-4333-4771-90E0-C39B5A9A5749}" type="presOf" srcId="{CF821E1D-739B-4735-9E12-A26B073323EA}" destId="{FF50D95C-EA83-44E4-8105-5449574B63ED}" srcOrd="0" destOrd="0" presId="urn:microsoft.com/office/officeart/2005/8/layout/hierarchy2"/>
    <dgm:cxn modelId="{6388A331-718D-46A1-B9A0-40200C853B6F}" type="presOf" srcId="{B798E81A-C48D-408C-B1A4-F8359C9BC804}" destId="{60754BAE-7E3B-43E8-BFE6-D447DC31736B}" srcOrd="0" destOrd="0" presId="urn:microsoft.com/office/officeart/2005/8/layout/hierarchy2"/>
    <dgm:cxn modelId="{D84161F5-83AC-4CFE-BF3A-91C1171478D3}" type="presOf" srcId="{FED21C33-10CF-4AEB-95A5-4D3E51145899}" destId="{46518537-0052-4AA4-B420-DA6890797A5C}" srcOrd="0" destOrd="0" presId="urn:microsoft.com/office/officeart/2005/8/layout/hierarchy2"/>
    <dgm:cxn modelId="{58B6E66D-C732-4255-9286-E8D281938A74}" type="presOf" srcId="{76BC9D8E-F0FD-4878-A1FC-7D5FA3B1EED5}" destId="{EC8510D8-63A1-4AFB-AA7C-0D9BB314D6D0}" srcOrd="1" destOrd="0" presId="urn:microsoft.com/office/officeart/2005/8/layout/hierarchy2"/>
    <dgm:cxn modelId="{16FDECD5-1DFB-4273-AFBE-B9ECD328F81B}" srcId="{EEEA6273-0864-42CF-839D-CB1E328443CD}" destId="{67AA8082-73C4-406C-9449-E4A089780E84}" srcOrd="0" destOrd="0" parTransId="{B798E81A-C48D-408C-B1A4-F8359C9BC804}" sibTransId="{FF45577A-A7F9-435E-BBB2-BC4BE23D8ECF}"/>
    <dgm:cxn modelId="{DB18DF65-FD1F-4AFE-A41D-FE7F439237F8}" type="presOf" srcId="{CF821E1D-739B-4735-9E12-A26B073323EA}" destId="{3C69FD2B-89BE-4F1D-97B9-0FAA7D4357F0}" srcOrd="1" destOrd="0" presId="urn:microsoft.com/office/officeart/2005/8/layout/hierarchy2"/>
    <dgm:cxn modelId="{B322C447-4133-4D32-8BB0-CEE2BF32EFEF}" type="presParOf" srcId="{1D337D47-14D5-4C90-AB0F-8BB227546DD6}" destId="{CC1689C3-A3C5-4DF5-90AE-648EB06421C5}" srcOrd="0" destOrd="0" presId="urn:microsoft.com/office/officeart/2005/8/layout/hierarchy2"/>
    <dgm:cxn modelId="{0C96FDBA-31F4-49F9-9773-CF3F1B758E8C}" type="presParOf" srcId="{CC1689C3-A3C5-4DF5-90AE-648EB06421C5}" destId="{FE3D2F38-D1E4-4AD4-BA40-53AA995EDF47}" srcOrd="0" destOrd="0" presId="urn:microsoft.com/office/officeart/2005/8/layout/hierarchy2"/>
    <dgm:cxn modelId="{004A92B4-0B5A-4E85-949F-31CF7453564A}" type="presParOf" srcId="{CC1689C3-A3C5-4DF5-90AE-648EB06421C5}" destId="{84DD921E-2D50-47A3-AB1F-C2D93019B5BE}" srcOrd="1" destOrd="0" presId="urn:microsoft.com/office/officeart/2005/8/layout/hierarchy2"/>
    <dgm:cxn modelId="{3456F3C5-7F0D-4546-9AA7-BC976A0F64B9}" type="presParOf" srcId="{84DD921E-2D50-47A3-AB1F-C2D93019B5BE}" destId="{60754BAE-7E3B-43E8-BFE6-D447DC31736B}" srcOrd="0" destOrd="0" presId="urn:microsoft.com/office/officeart/2005/8/layout/hierarchy2"/>
    <dgm:cxn modelId="{4DACFE3C-9315-4B61-AA33-7C4E6A26F10A}" type="presParOf" srcId="{60754BAE-7E3B-43E8-BFE6-D447DC31736B}" destId="{82505C07-12A6-4FA4-87EF-83B255B19347}" srcOrd="0" destOrd="0" presId="urn:microsoft.com/office/officeart/2005/8/layout/hierarchy2"/>
    <dgm:cxn modelId="{637B9137-8901-434A-8803-67CC01D048E9}" type="presParOf" srcId="{84DD921E-2D50-47A3-AB1F-C2D93019B5BE}" destId="{B768DC59-1FA3-4828-97A4-721A780B1D2B}" srcOrd="1" destOrd="0" presId="urn:microsoft.com/office/officeart/2005/8/layout/hierarchy2"/>
    <dgm:cxn modelId="{FF576CC6-7EA0-42D4-B415-0A7B6FEB8142}" type="presParOf" srcId="{B768DC59-1FA3-4828-97A4-721A780B1D2B}" destId="{8C46CC99-DB2E-43F7-8679-A44FE0A513DB}" srcOrd="0" destOrd="0" presId="urn:microsoft.com/office/officeart/2005/8/layout/hierarchy2"/>
    <dgm:cxn modelId="{073B8A11-E642-4667-B0E0-1F2E1FE52DDF}" type="presParOf" srcId="{B768DC59-1FA3-4828-97A4-721A780B1D2B}" destId="{8C0970A2-40C3-4140-AF0B-9294A07DFE57}" srcOrd="1" destOrd="0" presId="urn:microsoft.com/office/officeart/2005/8/layout/hierarchy2"/>
    <dgm:cxn modelId="{301A2E3A-1731-4590-B8C5-FA91B8537E7E}" type="presParOf" srcId="{84DD921E-2D50-47A3-AB1F-C2D93019B5BE}" destId="{CFF37471-2BEC-4061-92D6-9D34359A857A}" srcOrd="2" destOrd="0" presId="urn:microsoft.com/office/officeart/2005/8/layout/hierarchy2"/>
    <dgm:cxn modelId="{7A9EBEDC-831F-4992-BD0F-A39679265E86}" type="presParOf" srcId="{CFF37471-2BEC-4061-92D6-9D34359A857A}" destId="{BB495E31-F283-41D3-9219-A5A23D6FE394}" srcOrd="0" destOrd="0" presId="urn:microsoft.com/office/officeart/2005/8/layout/hierarchy2"/>
    <dgm:cxn modelId="{DD0D6AF3-F205-4D6D-B97F-86C72243DB65}" type="presParOf" srcId="{84DD921E-2D50-47A3-AB1F-C2D93019B5BE}" destId="{4A2E580D-A508-479D-B2A1-DCF11780925F}" srcOrd="3" destOrd="0" presId="urn:microsoft.com/office/officeart/2005/8/layout/hierarchy2"/>
    <dgm:cxn modelId="{95A34789-78CA-41D8-935C-7E6C864E5B45}" type="presParOf" srcId="{4A2E580D-A508-479D-B2A1-DCF11780925F}" destId="{2C24ADCE-83BF-4763-8A58-AFB8F75E7CC2}" srcOrd="0" destOrd="0" presId="urn:microsoft.com/office/officeart/2005/8/layout/hierarchy2"/>
    <dgm:cxn modelId="{F48000FD-6A16-42CB-B1EF-5FBD6019094E}" type="presParOf" srcId="{4A2E580D-A508-479D-B2A1-DCF11780925F}" destId="{B41FBCA1-ABC3-48F4-90E8-D0E773D1666F}" srcOrd="1" destOrd="0" presId="urn:microsoft.com/office/officeart/2005/8/layout/hierarchy2"/>
    <dgm:cxn modelId="{547F9872-7C0C-499C-9F1A-1D5871931B8E}" type="presParOf" srcId="{84DD921E-2D50-47A3-AB1F-C2D93019B5BE}" destId="{5C158DB7-329A-4ECF-8457-910BDA67B9D9}" srcOrd="4" destOrd="0" presId="urn:microsoft.com/office/officeart/2005/8/layout/hierarchy2"/>
    <dgm:cxn modelId="{BD6B26F2-07F5-4D1E-A379-D8FFE26EF56A}" type="presParOf" srcId="{5C158DB7-329A-4ECF-8457-910BDA67B9D9}" destId="{EC8510D8-63A1-4AFB-AA7C-0D9BB314D6D0}" srcOrd="0" destOrd="0" presId="urn:microsoft.com/office/officeart/2005/8/layout/hierarchy2"/>
    <dgm:cxn modelId="{CF9AD055-3651-4834-BA21-D45A7C42A6F5}" type="presParOf" srcId="{84DD921E-2D50-47A3-AB1F-C2D93019B5BE}" destId="{D8AC794D-B816-46A1-99BC-A64B406A9FB3}" srcOrd="5" destOrd="0" presId="urn:microsoft.com/office/officeart/2005/8/layout/hierarchy2"/>
    <dgm:cxn modelId="{F114D32A-30E9-4F6A-B333-B301A021FD91}" type="presParOf" srcId="{D8AC794D-B816-46A1-99BC-A64B406A9FB3}" destId="{741FF7D0-E2F5-4D8A-BB9C-6A9B322A78B8}" srcOrd="0" destOrd="0" presId="urn:microsoft.com/office/officeart/2005/8/layout/hierarchy2"/>
    <dgm:cxn modelId="{8B6808CA-11E0-4BE4-92F8-F40D030D5E59}" type="presParOf" srcId="{D8AC794D-B816-46A1-99BC-A64B406A9FB3}" destId="{43AE7043-66E8-40F0-AA99-1B4EBF899D3A}" srcOrd="1" destOrd="0" presId="urn:microsoft.com/office/officeart/2005/8/layout/hierarchy2"/>
    <dgm:cxn modelId="{C675EC0E-22A0-4013-881F-FA2C3B08DC71}" type="presParOf" srcId="{84DD921E-2D50-47A3-AB1F-C2D93019B5BE}" destId="{46518537-0052-4AA4-B420-DA6890797A5C}" srcOrd="6" destOrd="0" presId="urn:microsoft.com/office/officeart/2005/8/layout/hierarchy2"/>
    <dgm:cxn modelId="{E11F5F54-8DDB-484B-B986-2CF3B6B5EC1D}" type="presParOf" srcId="{46518537-0052-4AA4-B420-DA6890797A5C}" destId="{B14854D4-590B-41E3-8844-44BC401B3F96}" srcOrd="0" destOrd="0" presId="urn:microsoft.com/office/officeart/2005/8/layout/hierarchy2"/>
    <dgm:cxn modelId="{3D6FB946-5114-4BCA-90A1-F1FB99703814}" type="presParOf" srcId="{84DD921E-2D50-47A3-AB1F-C2D93019B5BE}" destId="{1D667816-F46D-4B17-B85A-D3013D7EBE76}" srcOrd="7" destOrd="0" presId="urn:microsoft.com/office/officeart/2005/8/layout/hierarchy2"/>
    <dgm:cxn modelId="{FC755B41-5162-46F7-A3A8-3CD7DF6F5625}" type="presParOf" srcId="{1D667816-F46D-4B17-B85A-D3013D7EBE76}" destId="{3A3F4470-48D4-45AE-9815-DD4D48E72BED}" srcOrd="0" destOrd="0" presId="urn:microsoft.com/office/officeart/2005/8/layout/hierarchy2"/>
    <dgm:cxn modelId="{56C5CDB4-4898-47DA-B894-208F2524CAEF}" type="presParOf" srcId="{1D667816-F46D-4B17-B85A-D3013D7EBE76}" destId="{7E93C8A1-E506-4992-9FB4-907FD9BE3599}" srcOrd="1" destOrd="0" presId="urn:microsoft.com/office/officeart/2005/8/layout/hierarchy2"/>
    <dgm:cxn modelId="{330D4005-A1D6-4269-8316-0D54416E939B}" type="presParOf" srcId="{84DD921E-2D50-47A3-AB1F-C2D93019B5BE}" destId="{FF50D95C-EA83-44E4-8105-5449574B63ED}" srcOrd="8" destOrd="0" presId="urn:microsoft.com/office/officeart/2005/8/layout/hierarchy2"/>
    <dgm:cxn modelId="{4A406F64-C0D0-4A1F-95EC-AB7DB34954E7}" type="presParOf" srcId="{FF50D95C-EA83-44E4-8105-5449574B63ED}" destId="{3C69FD2B-89BE-4F1D-97B9-0FAA7D4357F0}" srcOrd="0" destOrd="0" presId="urn:microsoft.com/office/officeart/2005/8/layout/hierarchy2"/>
    <dgm:cxn modelId="{09631B91-5869-4F0F-91CD-2F13E3929C1C}" type="presParOf" srcId="{84DD921E-2D50-47A3-AB1F-C2D93019B5BE}" destId="{213C6600-CBA7-4BBC-BC59-AE33D074E917}" srcOrd="9" destOrd="0" presId="urn:microsoft.com/office/officeart/2005/8/layout/hierarchy2"/>
    <dgm:cxn modelId="{4A13F64E-43B9-4654-9FA8-7D1BF36EF0BD}" type="presParOf" srcId="{213C6600-CBA7-4BBC-BC59-AE33D074E917}" destId="{20E053A0-756D-49C7-B3E8-46DF4D7448A1}" srcOrd="0" destOrd="0" presId="urn:microsoft.com/office/officeart/2005/8/layout/hierarchy2"/>
    <dgm:cxn modelId="{E9C416F7-FDA7-4673-9463-F326B252861B}" type="presParOf" srcId="{213C6600-CBA7-4BBC-BC59-AE33D074E917}" destId="{E3A9F2AD-CFCA-44D2-A8B0-A87EB656FB88}" srcOrd="1" destOrd="0" presId="urn:microsoft.com/office/officeart/2005/8/layout/hierarchy2"/>
  </dgm:cxnLst>
  <dgm:bg>
    <a:solidFill>
      <a:srgbClr val="00B050">
        <a:alpha val="20000"/>
      </a:srgbClr>
    </a:solidFill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92A608EF-CB71-4B29-BFDC-3F7DB96FB01A}" type="doc">
      <dgm:prSet loTypeId="urn:microsoft.com/office/officeart/2005/8/layout/vList4" loCatId="list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cs-CZ"/>
        </a:p>
      </dgm:t>
    </dgm:pt>
    <dgm:pt modelId="{EDC6DC94-9098-48D1-B240-992AA1EB43D5}">
      <dgm:prSet custT="1"/>
      <dgm:spPr>
        <a:solidFill>
          <a:srgbClr val="00B050"/>
        </a:solidFill>
      </dgm:spPr>
      <dgm:t>
        <a:bodyPr/>
        <a:lstStyle/>
        <a:p>
          <a:pPr rtl="0"/>
          <a:r>
            <a:rPr lang="cs-CZ" sz="3200" b="0" i="0" baseline="0" dirty="0" smtClean="0">
              <a:latin typeface="Arial Narrow" pitchFamily="34" charset="0"/>
              <a:cs typeface="Arial" pitchFamily="34" charset="0"/>
            </a:rPr>
            <a:t>Najděte na www.</a:t>
          </a:r>
          <a:r>
            <a:rPr lang="cs-CZ" sz="3200" b="0" i="0" baseline="0" dirty="0" err="1" smtClean="0">
              <a:latin typeface="Arial Narrow" pitchFamily="34" charset="0"/>
              <a:cs typeface="Arial" pitchFamily="34" charset="0"/>
            </a:rPr>
            <a:t>google.cz</a:t>
          </a:r>
          <a:r>
            <a:rPr lang="cs-CZ" sz="3200" b="0" i="0" baseline="0" dirty="0" smtClean="0">
              <a:latin typeface="Arial Narrow" pitchFamily="34" charset="0"/>
              <a:cs typeface="Arial" pitchFamily="34" charset="0"/>
            </a:rPr>
            <a:t> fotografie notebooků. Uložte si 2 obrázky.</a:t>
          </a:r>
          <a:endParaRPr lang="cs-CZ" sz="3200" dirty="0">
            <a:latin typeface="Arial Narrow" pitchFamily="34" charset="0"/>
            <a:cs typeface="Arial" pitchFamily="34" charset="0"/>
          </a:endParaRPr>
        </a:p>
      </dgm:t>
    </dgm:pt>
    <dgm:pt modelId="{EAF99152-34A6-49A2-8C95-5395C07F4620}" type="parTrans" cxnId="{2290E14D-8356-4296-A7AF-3EC6BDB40ED0}">
      <dgm:prSet/>
      <dgm:spPr/>
      <dgm:t>
        <a:bodyPr/>
        <a:lstStyle/>
        <a:p>
          <a:endParaRPr lang="cs-CZ" sz="2400"/>
        </a:p>
      </dgm:t>
    </dgm:pt>
    <dgm:pt modelId="{FFD9631D-CDE8-4F17-A062-C82A2DDE0F9A}" type="sibTrans" cxnId="{2290E14D-8356-4296-A7AF-3EC6BDB40ED0}">
      <dgm:prSet/>
      <dgm:spPr/>
      <dgm:t>
        <a:bodyPr/>
        <a:lstStyle/>
        <a:p>
          <a:endParaRPr lang="cs-CZ" sz="2400"/>
        </a:p>
      </dgm:t>
    </dgm:pt>
    <dgm:pt modelId="{870E0843-C5E5-48DF-9EA3-15339D85B5E9}">
      <dgm:prSet custT="1"/>
      <dgm:spPr>
        <a:solidFill>
          <a:srgbClr val="00B050"/>
        </a:solidFill>
      </dgm:spPr>
      <dgm:t>
        <a:bodyPr/>
        <a:lstStyle/>
        <a:p>
          <a:pPr rtl="0"/>
          <a:r>
            <a:rPr lang="cs-CZ" sz="3200" b="0" i="0" baseline="0" dirty="0" smtClean="0">
              <a:latin typeface="Arial Narrow" pitchFamily="34" charset="0"/>
            </a:rPr>
            <a:t>Vyhledej 3 mobilní telefony různých značek.</a:t>
          </a:r>
          <a:endParaRPr lang="cs-CZ" sz="3200" dirty="0">
            <a:latin typeface="Arial Narrow" pitchFamily="34" charset="0"/>
          </a:endParaRPr>
        </a:p>
      </dgm:t>
    </dgm:pt>
    <dgm:pt modelId="{CC0048C2-92AA-4C81-A6C9-8EF2601AC479}" type="parTrans" cxnId="{5229FE13-4ACB-4602-900B-599C272AA0EC}">
      <dgm:prSet/>
      <dgm:spPr/>
      <dgm:t>
        <a:bodyPr/>
        <a:lstStyle/>
        <a:p>
          <a:endParaRPr lang="cs-CZ" sz="2400"/>
        </a:p>
      </dgm:t>
    </dgm:pt>
    <dgm:pt modelId="{08858F79-AC04-418E-98E8-AB4FBBBDFBF5}" type="sibTrans" cxnId="{5229FE13-4ACB-4602-900B-599C272AA0EC}">
      <dgm:prSet/>
      <dgm:spPr/>
      <dgm:t>
        <a:bodyPr/>
        <a:lstStyle/>
        <a:p>
          <a:endParaRPr lang="cs-CZ" sz="2400"/>
        </a:p>
      </dgm:t>
    </dgm:pt>
    <dgm:pt modelId="{24E30A99-9545-4AAA-AEC3-6865CDC8A5B5}">
      <dgm:prSet custT="1"/>
      <dgm:spPr>
        <a:solidFill>
          <a:srgbClr val="00B050"/>
        </a:solidFill>
      </dgm:spPr>
      <dgm:t>
        <a:bodyPr/>
        <a:lstStyle/>
        <a:p>
          <a:pPr rtl="0"/>
          <a:r>
            <a:rPr lang="cs-CZ" sz="3200" dirty="0" smtClean="0">
              <a:latin typeface="Arial Narrow" pitchFamily="34" charset="0"/>
              <a:cs typeface="Arial" pitchFamily="34" charset="0"/>
            </a:rPr>
            <a:t>Uveďte, kde pracují počítače.</a:t>
          </a:r>
          <a:endParaRPr lang="cs-CZ" sz="3200" dirty="0">
            <a:latin typeface="Arial Narrow" pitchFamily="34" charset="0"/>
            <a:cs typeface="Arial" pitchFamily="34" charset="0"/>
          </a:endParaRPr>
        </a:p>
      </dgm:t>
    </dgm:pt>
    <dgm:pt modelId="{7BB71DAE-2B63-47D3-B237-A7CDA43978E2}" type="parTrans" cxnId="{986F6D22-F2D7-407F-A402-E29D95CECDB9}">
      <dgm:prSet/>
      <dgm:spPr/>
      <dgm:t>
        <a:bodyPr/>
        <a:lstStyle/>
        <a:p>
          <a:endParaRPr lang="cs-CZ" sz="2400"/>
        </a:p>
      </dgm:t>
    </dgm:pt>
    <dgm:pt modelId="{E31E6FF3-636C-4E2C-8A1D-A754D9A15352}" type="sibTrans" cxnId="{986F6D22-F2D7-407F-A402-E29D95CECDB9}">
      <dgm:prSet/>
      <dgm:spPr/>
      <dgm:t>
        <a:bodyPr/>
        <a:lstStyle/>
        <a:p>
          <a:endParaRPr lang="cs-CZ" sz="2400"/>
        </a:p>
      </dgm:t>
    </dgm:pt>
    <dgm:pt modelId="{463A947B-A12E-43C1-B9C1-48778461803A}">
      <dgm:prSet custT="1"/>
      <dgm:spPr>
        <a:solidFill>
          <a:srgbClr val="00B050"/>
        </a:solidFill>
      </dgm:spPr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cs-CZ" sz="3200" b="0" i="0" baseline="0" dirty="0" smtClean="0">
              <a:latin typeface="Arial Narrow" pitchFamily="34" charset="0"/>
              <a:cs typeface="Arial" pitchFamily="34" charset="0"/>
            </a:rPr>
            <a:t>Napiš výhody a nevýhody počítačů.</a:t>
          </a:r>
          <a:endParaRPr lang="cs-CZ" sz="3200" dirty="0">
            <a:latin typeface="Arial Narrow" pitchFamily="34" charset="0"/>
            <a:cs typeface="Arial" pitchFamily="34" charset="0"/>
          </a:endParaRPr>
        </a:p>
      </dgm:t>
    </dgm:pt>
    <dgm:pt modelId="{59E417B1-9DA6-4D86-935C-22DFCD6A2422}" type="parTrans" cxnId="{384AEE4E-8249-47F5-BEFA-9F6CCE1E143D}">
      <dgm:prSet/>
      <dgm:spPr/>
      <dgm:t>
        <a:bodyPr/>
        <a:lstStyle/>
        <a:p>
          <a:endParaRPr lang="cs-CZ" sz="2400"/>
        </a:p>
      </dgm:t>
    </dgm:pt>
    <dgm:pt modelId="{5D26BE50-1ED2-4D81-AA98-CEDF09300285}" type="sibTrans" cxnId="{384AEE4E-8249-47F5-BEFA-9F6CCE1E143D}">
      <dgm:prSet/>
      <dgm:spPr/>
      <dgm:t>
        <a:bodyPr/>
        <a:lstStyle/>
        <a:p>
          <a:endParaRPr lang="cs-CZ" sz="2400"/>
        </a:p>
      </dgm:t>
    </dgm:pt>
    <dgm:pt modelId="{12102D05-F513-4C56-A2E0-F6BF7E6338A3}" type="pres">
      <dgm:prSet presAssocID="{92A608EF-CB71-4B29-BFDC-3F7DB96FB01A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D81B9BCC-0634-443B-8656-5000DE2382F8}" type="pres">
      <dgm:prSet presAssocID="{EDC6DC94-9098-48D1-B240-992AA1EB43D5}" presName="comp" presStyleCnt="0"/>
      <dgm:spPr/>
    </dgm:pt>
    <dgm:pt modelId="{51C7BD1E-E971-4538-9652-6A82D5D1782F}" type="pres">
      <dgm:prSet presAssocID="{EDC6DC94-9098-48D1-B240-992AA1EB43D5}" presName="box" presStyleLbl="node1" presStyleIdx="0" presStyleCnt="4"/>
      <dgm:spPr/>
      <dgm:t>
        <a:bodyPr/>
        <a:lstStyle/>
        <a:p>
          <a:endParaRPr lang="cs-CZ"/>
        </a:p>
      </dgm:t>
    </dgm:pt>
    <dgm:pt modelId="{1CABFF0F-07F3-4109-BA2C-9B7E5881FE09}" type="pres">
      <dgm:prSet presAssocID="{EDC6DC94-9098-48D1-B240-992AA1EB43D5}" presName="img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cs-CZ"/>
        </a:p>
      </dgm:t>
    </dgm:pt>
    <dgm:pt modelId="{007867E5-B318-4CB2-8FAD-9DC3A12CD86D}" type="pres">
      <dgm:prSet presAssocID="{EDC6DC94-9098-48D1-B240-992AA1EB43D5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4F75205-F5EB-46BD-BE0E-E8E2D6141BA0}" type="pres">
      <dgm:prSet presAssocID="{FFD9631D-CDE8-4F17-A062-C82A2DDE0F9A}" presName="spacer" presStyleCnt="0"/>
      <dgm:spPr/>
    </dgm:pt>
    <dgm:pt modelId="{0809027E-05BA-4231-8267-B2141C54E987}" type="pres">
      <dgm:prSet presAssocID="{870E0843-C5E5-48DF-9EA3-15339D85B5E9}" presName="comp" presStyleCnt="0"/>
      <dgm:spPr/>
    </dgm:pt>
    <dgm:pt modelId="{AB089765-3A1F-4E73-820D-92783CD37155}" type="pres">
      <dgm:prSet presAssocID="{870E0843-C5E5-48DF-9EA3-15339D85B5E9}" presName="box" presStyleLbl="node1" presStyleIdx="1" presStyleCnt="4"/>
      <dgm:spPr/>
      <dgm:t>
        <a:bodyPr/>
        <a:lstStyle/>
        <a:p>
          <a:endParaRPr lang="cs-CZ"/>
        </a:p>
      </dgm:t>
    </dgm:pt>
    <dgm:pt modelId="{E847A08D-9DE6-4622-9668-CB27AC48E3E4}" type="pres">
      <dgm:prSet presAssocID="{870E0843-C5E5-48DF-9EA3-15339D85B5E9}" presName="img" presStyleLbl="fgImgPlace1" presStyleIdx="1" presStyleCnt="4"/>
      <dgm:spPr>
        <a:blipFill dpi="0" rotWithShape="0">
          <a:blip xmlns:r="http://schemas.openxmlformats.org/officeDocument/2006/relationships" r:embed="rId2"/>
          <a:srcRect/>
          <a:stretch>
            <a:fillRect l="19000" r="18000"/>
          </a:stretch>
        </a:blipFill>
      </dgm:spPr>
      <dgm:t>
        <a:bodyPr/>
        <a:lstStyle/>
        <a:p>
          <a:endParaRPr lang="cs-CZ"/>
        </a:p>
      </dgm:t>
    </dgm:pt>
    <dgm:pt modelId="{D44C3941-D453-423B-B7F4-D877B195EE29}" type="pres">
      <dgm:prSet presAssocID="{870E0843-C5E5-48DF-9EA3-15339D85B5E9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6DDDC20-A1D3-41DC-957E-AEC15FFA5872}" type="pres">
      <dgm:prSet presAssocID="{08858F79-AC04-418E-98E8-AB4FBBBDFBF5}" presName="spacer" presStyleCnt="0"/>
      <dgm:spPr/>
    </dgm:pt>
    <dgm:pt modelId="{0B947281-D073-4E13-BDE8-E5CC9708C80C}" type="pres">
      <dgm:prSet presAssocID="{24E30A99-9545-4AAA-AEC3-6865CDC8A5B5}" presName="comp" presStyleCnt="0"/>
      <dgm:spPr/>
    </dgm:pt>
    <dgm:pt modelId="{715984CB-1EFE-4A59-8EDD-45F0892E9360}" type="pres">
      <dgm:prSet presAssocID="{24E30A99-9545-4AAA-AEC3-6865CDC8A5B5}" presName="box" presStyleLbl="node1" presStyleIdx="2" presStyleCnt="4"/>
      <dgm:spPr/>
      <dgm:t>
        <a:bodyPr/>
        <a:lstStyle/>
        <a:p>
          <a:endParaRPr lang="cs-CZ"/>
        </a:p>
      </dgm:t>
    </dgm:pt>
    <dgm:pt modelId="{05104BE0-0D4B-4271-B918-CBCAB86387D0}" type="pres">
      <dgm:prSet presAssocID="{24E30A99-9545-4AAA-AEC3-6865CDC8A5B5}" presName="img" presStyleLbl="f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cs-CZ"/>
        </a:p>
      </dgm:t>
    </dgm:pt>
    <dgm:pt modelId="{C0BFB788-AF05-4046-84D7-42CA2CCA61F6}" type="pres">
      <dgm:prSet presAssocID="{24E30A99-9545-4AAA-AEC3-6865CDC8A5B5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99CF0BC-059B-4968-B485-B8C2F48B1C3B}" type="pres">
      <dgm:prSet presAssocID="{E31E6FF3-636C-4E2C-8A1D-A754D9A15352}" presName="spacer" presStyleCnt="0"/>
      <dgm:spPr/>
    </dgm:pt>
    <dgm:pt modelId="{B76D7336-0C88-4BD4-BC95-51077F7FF069}" type="pres">
      <dgm:prSet presAssocID="{463A947B-A12E-43C1-B9C1-48778461803A}" presName="comp" presStyleCnt="0"/>
      <dgm:spPr/>
    </dgm:pt>
    <dgm:pt modelId="{1841EFD9-4172-4116-A255-63D91AA0DF8C}" type="pres">
      <dgm:prSet presAssocID="{463A947B-A12E-43C1-B9C1-48778461803A}" presName="box" presStyleLbl="node1" presStyleIdx="3" presStyleCnt="4"/>
      <dgm:spPr/>
      <dgm:t>
        <a:bodyPr/>
        <a:lstStyle/>
        <a:p>
          <a:endParaRPr lang="cs-CZ"/>
        </a:p>
      </dgm:t>
    </dgm:pt>
    <dgm:pt modelId="{D19EEBAF-BAE0-4C7D-A9D4-09ADAEFFAE8A}" type="pres">
      <dgm:prSet presAssocID="{463A947B-A12E-43C1-B9C1-48778461803A}" presName="img" presStyleLbl="fgImgPlace1" presStyleIdx="3" presStyleCnt="4"/>
      <dgm:spPr>
        <a:blipFill dpi="0" rotWithShape="0">
          <a:blip xmlns:r="http://schemas.openxmlformats.org/officeDocument/2006/relationships" r:embed="rId4"/>
          <a:srcRect/>
          <a:stretch>
            <a:fillRect l="26000" t="2000" r="26000"/>
          </a:stretch>
        </a:blipFill>
      </dgm:spPr>
      <dgm:t>
        <a:bodyPr/>
        <a:lstStyle/>
        <a:p>
          <a:endParaRPr lang="cs-CZ"/>
        </a:p>
      </dgm:t>
    </dgm:pt>
    <dgm:pt modelId="{C5E80511-E2C8-4151-B138-2C749035A13E}" type="pres">
      <dgm:prSet presAssocID="{463A947B-A12E-43C1-B9C1-48778461803A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44C4E9C4-A0A8-4F6A-8499-C6FFE9CDFE39}" type="presOf" srcId="{463A947B-A12E-43C1-B9C1-48778461803A}" destId="{1841EFD9-4172-4116-A255-63D91AA0DF8C}" srcOrd="0" destOrd="0" presId="urn:microsoft.com/office/officeart/2005/8/layout/vList4"/>
    <dgm:cxn modelId="{6EDFE0C4-1ACA-40CE-9DA4-7BFD970C4650}" type="presOf" srcId="{EDC6DC94-9098-48D1-B240-992AA1EB43D5}" destId="{007867E5-B318-4CB2-8FAD-9DC3A12CD86D}" srcOrd="1" destOrd="0" presId="urn:microsoft.com/office/officeart/2005/8/layout/vList4"/>
    <dgm:cxn modelId="{2290E14D-8356-4296-A7AF-3EC6BDB40ED0}" srcId="{92A608EF-CB71-4B29-BFDC-3F7DB96FB01A}" destId="{EDC6DC94-9098-48D1-B240-992AA1EB43D5}" srcOrd="0" destOrd="0" parTransId="{EAF99152-34A6-49A2-8C95-5395C07F4620}" sibTransId="{FFD9631D-CDE8-4F17-A062-C82A2DDE0F9A}"/>
    <dgm:cxn modelId="{384AEE4E-8249-47F5-BEFA-9F6CCE1E143D}" srcId="{92A608EF-CB71-4B29-BFDC-3F7DB96FB01A}" destId="{463A947B-A12E-43C1-B9C1-48778461803A}" srcOrd="3" destOrd="0" parTransId="{59E417B1-9DA6-4D86-935C-22DFCD6A2422}" sibTransId="{5D26BE50-1ED2-4D81-AA98-CEDF09300285}"/>
    <dgm:cxn modelId="{9E589FAF-E912-4ECF-9357-42629ED3CDFA}" type="presOf" srcId="{870E0843-C5E5-48DF-9EA3-15339D85B5E9}" destId="{D44C3941-D453-423B-B7F4-D877B195EE29}" srcOrd="1" destOrd="0" presId="urn:microsoft.com/office/officeart/2005/8/layout/vList4"/>
    <dgm:cxn modelId="{5229FE13-4ACB-4602-900B-599C272AA0EC}" srcId="{92A608EF-CB71-4B29-BFDC-3F7DB96FB01A}" destId="{870E0843-C5E5-48DF-9EA3-15339D85B5E9}" srcOrd="1" destOrd="0" parTransId="{CC0048C2-92AA-4C81-A6C9-8EF2601AC479}" sibTransId="{08858F79-AC04-418E-98E8-AB4FBBBDFBF5}"/>
    <dgm:cxn modelId="{1342C5F6-412C-4C5E-9A7A-F2204775C40F}" type="presOf" srcId="{870E0843-C5E5-48DF-9EA3-15339D85B5E9}" destId="{AB089765-3A1F-4E73-820D-92783CD37155}" srcOrd="0" destOrd="0" presId="urn:microsoft.com/office/officeart/2005/8/layout/vList4"/>
    <dgm:cxn modelId="{986F6D22-F2D7-407F-A402-E29D95CECDB9}" srcId="{92A608EF-CB71-4B29-BFDC-3F7DB96FB01A}" destId="{24E30A99-9545-4AAA-AEC3-6865CDC8A5B5}" srcOrd="2" destOrd="0" parTransId="{7BB71DAE-2B63-47D3-B237-A7CDA43978E2}" sibTransId="{E31E6FF3-636C-4E2C-8A1D-A754D9A15352}"/>
    <dgm:cxn modelId="{8BB4F04A-A6C1-4248-9AE4-EF975780AEF8}" type="presOf" srcId="{463A947B-A12E-43C1-B9C1-48778461803A}" destId="{C5E80511-E2C8-4151-B138-2C749035A13E}" srcOrd="1" destOrd="0" presId="urn:microsoft.com/office/officeart/2005/8/layout/vList4"/>
    <dgm:cxn modelId="{66BBDC7F-5A8A-4677-8904-DFCD61997862}" type="presOf" srcId="{24E30A99-9545-4AAA-AEC3-6865CDC8A5B5}" destId="{C0BFB788-AF05-4046-84D7-42CA2CCA61F6}" srcOrd="1" destOrd="0" presId="urn:microsoft.com/office/officeart/2005/8/layout/vList4"/>
    <dgm:cxn modelId="{A2EFD91A-B3C0-45AB-976E-037D924039A1}" type="presOf" srcId="{92A608EF-CB71-4B29-BFDC-3F7DB96FB01A}" destId="{12102D05-F513-4C56-A2E0-F6BF7E6338A3}" srcOrd="0" destOrd="0" presId="urn:microsoft.com/office/officeart/2005/8/layout/vList4"/>
    <dgm:cxn modelId="{084C5A3F-77F5-4E52-A08C-184C8B5AB121}" type="presOf" srcId="{24E30A99-9545-4AAA-AEC3-6865CDC8A5B5}" destId="{715984CB-1EFE-4A59-8EDD-45F0892E9360}" srcOrd="0" destOrd="0" presId="urn:microsoft.com/office/officeart/2005/8/layout/vList4"/>
    <dgm:cxn modelId="{14954B65-8F04-4536-852E-59B1205D0238}" type="presOf" srcId="{EDC6DC94-9098-48D1-B240-992AA1EB43D5}" destId="{51C7BD1E-E971-4538-9652-6A82D5D1782F}" srcOrd="0" destOrd="0" presId="urn:microsoft.com/office/officeart/2005/8/layout/vList4"/>
    <dgm:cxn modelId="{0F5255DB-307F-47E8-ADA1-20ED144C91CD}" type="presParOf" srcId="{12102D05-F513-4C56-A2E0-F6BF7E6338A3}" destId="{D81B9BCC-0634-443B-8656-5000DE2382F8}" srcOrd="0" destOrd="0" presId="urn:microsoft.com/office/officeart/2005/8/layout/vList4"/>
    <dgm:cxn modelId="{54BE334C-E2DB-4A25-9D17-775C31C70157}" type="presParOf" srcId="{D81B9BCC-0634-443B-8656-5000DE2382F8}" destId="{51C7BD1E-E971-4538-9652-6A82D5D1782F}" srcOrd="0" destOrd="0" presId="urn:microsoft.com/office/officeart/2005/8/layout/vList4"/>
    <dgm:cxn modelId="{089076BB-040A-4A57-A4F4-5ECCACCB66D3}" type="presParOf" srcId="{D81B9BCC-0634-443B-8656-5000DE2382F8}" destId="{1CABFF0F-07F3-4109-BA2C-9B7E5881FE09}" srcOrd="1" destOrd="0" presId="urn:microsoft.com/office/officeart/2005/8/layout/vList4"/>
    <dgm:cxn modelId="{0D335B4E-DB8A-467F-A88C-CE81CB93B8A3}" type="presParOf" srcId="{D81B9BCC-0634-443B-8656-5000DE2382F8}" destId="{007867E5-B318-4CB2-8FAD-9DC3A12CD86D}" srcOrd="2" destOrd="0" presId="urn:microsoft.com/office/officeart/2005/8/layout/vList4"/>
    <dgm:cxn modelId="{D9DC2AD0-4331-4840-A781-86379F8800DC}" type="presParOf" srcId="{12102D05-F513-4C56-A2E0-F6BF7E6338A3}" destId="{A4F75205-F5EB-46BD-BE0E-E8E2D6141BA0}" srcOrd="1" destOrd="0" presId="urn:microsoft.com/office/officeart/2005/8/layout/vList4"/>
    <dgm:cxn modelId="{24657B57-3A47-476C-A1CB-3C07AD076444}" type="presParOf" srcId="{12102D05-F513-4C56-A2E0-F6BF7E6338A3}" destId="{0809027E-05BA-4231-8267-B2141C54E987}" srcOrd="2" destOrd="0" presId="urn:microsoft.com/office/officeart/2005/8/layout/vList4"/>
    <dgm:cxn modelId="{58F5641F-0B4C-4095-A1FB-7B75533ED769}" type="presParOf" srcId="{0809027E-05BA-4231-8267-B2141C54E987}" destId="{AB089765-3A1F-4E73-820D-92783CD37155}" srcOrd="0" destOrd="0" presId="urn:microsoft.com/office/officeart/2005/8/layout/vList4"/>
    <dgm:cxn modelId="{737ABF24-C169-433E-862A-CE6E773580F4}" type="presParOf" srcId="{0809027E-05BA-4231-8267-B2141C54E987}" destId="{E847A08D-9DE6-4622-9668-CB27AC48E3E4}" srcOrd="1" destOrd="0" presId="urn:microsoft.com/office/officeart/2005/8/layout/vList4"/>
    <dgm:cxn modelId="{2E7F0A5B-CB74-414C-9974-DF6B1E98C789}" type="presParOf" srcId="{0809027E-05BA-4231-8267-B2141C54E987}" destId="{D44C3941-D453-423B-B7F4-D877B195EE29}" srcOrd="2" destOrd="0" presId="urn:microsoft.com/office/officeart/2005/8/layout/vList4"/>
    <dgm:cxn modelId="{1D50C122-4617-4226-AF8C-C6F6B2049B65}" type="presParOf" srcId="{12102D05-F513-4C56-A2E0-F6BF7E6338A3}" destId="{66DDDC20-A1D3-41DC-957E-AEC15FFA5872}" srcOrd="3" destOrd="0" presId="urn:microsoft.com/office/officeart/2005/8/layout/vList4"/>
    <dgm:cxn modelId="{572FAB10-A14F-41AA-82BD-A9490C7C1F14}" type="presParOf" srcId="{12102D05-F513-4C56-A2E0-F6BF7E6338A3}" destId="{0B947281-D073-4E13-BDE8-E5CC9708C80C}" srcOrd="4" destOrd="0" presId="urn:microsoft.com/office/officeart/2005/8/layout/vList4"/>
    <dgm:cxn modelId="{AE54C339-2F27-4E82-A702-A72F5A299A29}" type="presParOf" srcId="{0B947281-D073-4E13-BDE8-E5CC9708C80C}" destId="{715984CB-1EFE-4A59-8EDD-45F0892E9360}" srcOrd="0" destOrd="0" presId="urn:microsoft.com/office/officeart/2005/8/layout/vList4"/>
    <dgm:cxn modelId="{55C7816F-FBD1-40F5-ACEE-1A8F321E48B0}" type="presParOf" srcId="{0B947281-D073-4E13-BDE8-E5CC9708C80C}" destId="{05104BE0-0D4B-4271-B918-CBCAB86387D0}" srcOrd="1" destOrd="0" presId="urn:microsoft.com/office/officeart/2005/8/layout/vList4"/>
    <dgm:cxn modelId="{3CBF96B0-CDBE-4750-862A-AD35DDA47881}" type="presParOf" srcId="{0B947281-D073-4E13-BDE8-E5CC9708C80C}" destId="{C0BFB788-AF05-4046-84D7-42CA2CCA61F6}" srcOrd="2" destOrd="0" presId="urn:microsoft.com/office/officeart/2005/8/layout/vList4"/>
    <dgm:cxn modelId="{2CA4D227-C76A-42CF-B486-CBE8F7234148}" type="presParOf" srcId="{12102D05-F513-4C56-A2E0-F6BF7E6338A3}" destId="{499CF0BC-059B-4968-B485-B8C2F48B1C3B}" srcOrd="5" destOrd="0" presId="urn:microsoft.com/office/officeart/2005/8/layout/vList4"/>
    <dgm:cxn modelId="{D7337ED1-0C36-47BD-83F9-41D37A169C38}" type="presParOf" srcId="{12102D05-F513-4C56-A2E0-F6BF7E6338A3}" destId="{B76D7336-0C88-4BD4-BC95-51077F7FF069}" srcOrd="6" destOrd="0" presId="urn:microsoft.com/office/officeart/2005/8/layout/vList4"/>
    <dgm:cxn modelId="{2EA0353E-96D8-4C94-9A2D-BF247E2DD810}" type="presParOf" srcId="{B76D7336-0C88-4BD4-BC95-51077F7FF069}" destId="{1841EFD9-4172-4116-A255-63D91AA0DF8C}" srcOrd="0" destOrd="0" presId="urn:microsoft.com/office/officeart/2005/8/layout/vList4"/>
    <dgm:cxn modelId="{52CEDFCA-B706-4432-9DFA-CF2B28BE8F6B}" type="presParOf" srcId="{B76D7336-0C88-4BD4-BC95-51077F7FF069}" destId="{D19EEBAF-BAE0-4C7D-A9D4-09ADAEFFAE8A}" srcOrd="1" destOrd="0" presId="urn:microsoft.com/office/officeart/2005/8/layout/vList4"/>
    <dgm:cxn modelId="{1C0330ED-23B8-4933-8782-4E5C5CD04EEE}" type="presParOf" srcId="{B76D7336-0C88-4BD4-BC95-51077F7FF069}" destId="{C5E80511-E2C8-4151-B138-2C749035A13E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A4FFC11-2041-482D-8C0D-58C31106B8A4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1A52EACD-D6F3-47FF-BC5B-CE0B68DD71D9}">
      <dgm:prSet phldrT="[Text]"/>
      <dgm:spPr>
        <a:solidFill>
          <a:srgbClr val="00B050"/>
        </a:solidFill>
      </dgm:spPr>
      <dgm:t>
        <a:bodyPr/>
        <a:lstStyle/>
        <a:p>
          <a:r>
            <a:rPr lang="cs-CZ" dirty="0" smtClean="0"/>
            <a:t>počítač</a:t>
          </a:r>
          <a:endParaRPr lang="cs-CZ" dirty="0"/>
        </a:p>
      </dgm:t>
    </dgm:pt>
    <dgm:pt modelId="{D44453D3-C8AB-49AE-8495-FE8C48E114EC}" type="parTrans" cxnId="{323584A8-96C3-41EA-9578-D41C3ECE4316}">
      <dgm:prSet/>
      <dgm:spPr/>
      <dgm:t>
        <a:bodyPr/>
        <a:lstStyle/>
        <a:p>
          <a:endParaRPr lang="cs-CZ"/>
        </a:p>
      </dgm:t>
    </dgm:pt>
    <dgm:pt modelId="{B3D3D681-0FB5-4FB0-8ECD-5F34CF30D286}" type="sibTrans" cxnId="{323584A8-96C3-41EA-9578-D41C3ECE4316}">
      <dgm:prSet/>
      <dgm:spPr/>
      <dgm:t>
        <a:bodyPr/>
        <a:lstStyle/>
        <a:p>
          <a:endParaRPr lang="cs-CZ"/>
        </a:p>
      </dgm:t>
    </dgm:pt>
    <dgm:pt modelId="{2E2137FF-7984-4FB2-BBDF-7F9903EA842B}">
      <dgm:prSet phldrT="[Text]" custT="1"/>
      <dgm:spPr>
        <a:solidFill>
          <a:srgbClr val="00B050"/>
        </a:solidFill>
      </dgm:spPr>
      <dgm:t>
        <a:bodyPr/>
        <a:lstStyle/>
        <a:p>
          <a:r>
            <a:rPr lang="cs-CZ" sz="1300" dirty="0" smtClean="0"/>
            <a:t>v automobilu</a:t>
          </a:r>
          <a:endParaRPr lang="cs-CZ" sz="1300" dirty="0"/>
        </a:p>
      </dgm:t>
    </dgm:pt>
    <dgm:pt modelId="{86245109-B421-4DCC-87A4-66B0719E5AB9}" type="parTrans" cxnId="{0E72AB4F-1DCB-4990-B182-104F827BB556}">
      <dgm:prSet/>
      <dgm:spPr>
        <a:solidFill>
          <a:srgbClr val="00B050">
            <a:alpha val="40000"/>
          </a:srgbClr>
        </a:solidFill>
      </dgm:spPr>
      <dgm:t>
        <a:bodyPr/>
        <a:lstStyle/>
        <a:p>
          <a:endParaRPr lang="cs-CZ"/>
        </a:p>
      </dgm:t>
    </dgm:pt>
    <dgm:pt modelId="{84759474-B46A-46AD-A509-B75C85AC9D45}" type="sibTrans" cxnId="{0E72AB4F-1DCB-4990-B182-104F827BB556}">
      <dgm:prSet/>
      <dgm:spPr/>
      <dgm:t>
        <a:bodyPr/>
        <a:lstStyle/>
        <a:p>
          <a:endParaRPr lang="cs-CZ"/>
        </a:p>
      </dgm:t>
    </dgm:pt>
    <dgm:pt modelId="{EF22B128-1768-4863-A6C7-9359905F7494}">
      <dgm:prSet phldrT="[Text]"/>
      <dgm:spPr>
        <a:solidFill>
          <a:srgbClr val="00B050"/>
        </a:solidFill>
      </dgm:spPr>
      <dgm:t>
        <a:bodyPr/>
        <a:lstStyle/>
        <a:p>
          <a:r>
            <a:rPr lang="cs-CZ" dirty="0" smtClean="0"/>
            <a:t> v pračce</a:t>
          </a:r>
          <a:endParaRPr lang="cs-CZ" dirty="0"/>
        </a:p>
      </dgm:t>
    </dgm:pt>
    <dgm:pt modelId="{4766CF4B-D3F5-4E7C-808D-554AA8F685E5}" type="parTrans" cxnId="{012E81F3-2FC7-4F51-8E05-0768FCBE758F}">
      <dgm:prSet/>
      <dgm:spPr>
        <a:solidFill>
          <a:srgbClr val="00B050">
            <a:alpha val="40000"/>
          </a:srgbClr>
        </a:solidFill>
      </dgm:spPr>
      <dgm:t>
        <a:bodyPr/>
        <a:lstStyle/>
        <a:p>
          <a:endParaRPr lang="cs-CZ"/>
        </a:p>
      </dgm:t>
    </dgm:pt>
    <dgm:pt modelId="{02122A5C-BDAB-408D-B01A-5A1A387C36D0}" type="sibTrans" cxnId="{012E81F3-2FC7-4F51-8E05-0768FCBE758F}">
      <dgm:prSet/>
      <dgm:spPr/>
      <dgm:t>
        <a:bodyPr/>
        <a:lstStyle/>
        <a:p>
          <a:endParaRPr lang="cs-CZ"/>
        </a:p>
      </dgm:t>
    </dgm:pt>
    <dgm:pt modelId="{BF9A2992-95CE-494E-8CEB-FE664F8CE6A0}">
      <dgm:prSet phldrT="[Text]"/>
      <dgm:spPr>
        <a:solidFill>
          <a:srgbClr val="00B050"/>
        </a:solidFill>
      </dgm:spPr>
      <dgm:t>
        <a:bodyPr/>
        <a:lstStyle/>
        <a:p>
          <a:r>
            <a:rPr lang="cs-CZ" dirty="0" smtClean="0"/>
            <a:t>v mobilním telefonu</a:t>
          </a:r>
          <a:endParaRPr lang="cs-CZ" dirty="0"/>
        </a:p>
      </dgm:t>
    </dgm:pt>
    <dgm:pt modelId="{B043FBE5-FF58-485C-9022-B741B35E7786}" type="parTrans" cxnId="{6BB513F1-93E8-446A-A2F2-6247EB7ECCEE}">
      <dgm:prSet/>
      <dgm:spPr>
        <a:solidFill>
          <a:srgbClr val="00B050">
            <a:alpha val="40000"/>
          </a:srgbClr>
        </a:solidFill>
      </dgm:spPr>
      <dgm:t>
        <a:bodyPr/>
        <a:lstStyle/>
        <a:p>
          <a:endParaRPr lang="cs-CZ"/>
        </a:p>
      </dgm:t>
    </dgm:pt>
    <dgm:pt modelId="{87DA2C46-D8A0-4444-9F1F-C0CC05147D10}" type="sibTrans" cxnId="{6BB513F1-93E8-446A-A2F2-6247EB7ECCEE}">
      <dgm:prSet/>
      <dgm:spPr/>
      <dgm:t>
        <a:bodyPr/>
        <a:lstStyle/>
        <a:p>
          <a:endParaRPr lang="cs-CZ"/>
        </a:p>
      </dgm:t>
    </dgm:pt>
    <dgm:pt modelId="{B9902C5E-970E-4703-8BDF-46D652F47F89}">
      <dgm:prSet phldrT="[Text]"/>
      <dgm:spPr>
        <a:solidFill>
          <a:srgbClr val="00B050"/>
        </a:solidFill>
      </dgm:spPr>
      <dgm:t>
        <a:bodyPr/>
        <a:lstStyle/>
        <a:p>
          <a:r>
            <a:rPr lang="cs-CZ" dirty="0" smtClean="0"/>
            <a:t>v mikrovlnné troubě</a:t>
          </a:r>
          <a:endParaRPr lang="cs-CZ" dirty="0"/>
        </a:p>
      </dgm:t>
    </dgm:pt>
    <dgm:pt modelId="{77A16BBF-90E0-4502-A93F-50F06B32E0DA}" type="parTrans" cxnId="{55E68804-2678-4C38-8A9D-E74CCFAAC44F}">
      <dgm:prSet/>
      <dgm:spPr>
        <a:solidFill>
          <a:srgbClr val="00B050">
            <a:alpha val="40000"/>
          </a:srgbClr>
        </a:solidFill>
      </dgm:spPr>
      <dgm:t>
        <a:bodyPr/>
        <a:lstStyle/>
        <a:p>
          <a:endParaRPr lang="cs-CZ"/>
        </a:p>
      </dgm:t>
    </dgm:pt>
    <dgm:pt modelId="{0327D9B2-88B8-4678-857C-88DF11030F81}" type="sibTrans" cxnId="{55E68804-2678-4C38-8A9D-E74CCFAAC44F}">
      <dgm:prSet/>
      <dgm:spPr/>
      <dgm:t>
        <a:bodyPr/>
        <a:lstStyle/>
        <a:p>
          <a:endParaRPr lang="cs-CZ"/>
        </a:p>
      </dgm:t>
    </dgm:pt>
    <dgm:pt modelId="{3AD232B2-5C93-447A-9A0D-489F353D798A}">
      <dgm:prSet phldrT="[Text]"/>
      <dgm:spPr>
        <a:solidFill>
          <a:srgbClr val="00B050"/>
        </a:solidFill>
      </dgm:spPr>
      <dgm:t>
        <a:bodyPr/>
        <a:lstStyle/>
        <a:p>
          <a:r>
            <a:rPr lang="cs-CZ" dirty="0" smtClean="0"/>
            <a:t>v letadle</a:t>
          </a:r>
          <a:endParaRPr lang="cs-CZ" dirty="0"/>
        </a:p>
      </dgm:t>
    </dgm:pt>
    <dgm:pt modelId="{158F4DF9-BE83-48FC-B4F7-31DA76C8E76D}" type="parTrans" cxnId="{36541F28-E1E1-45B4-BA45-CECABD7B2D69}">
      <dgm:prSet/>
      <dgm:spPr>
        <a:solidFill>
          <a:srgbClr val="00B050">
            <a:alpha val="40000"/>
          </a:srgbClr>
        </a:solidFill>
      </dgm:spPr>
      <dgm:t>
        <a:bodyPr/>
        <a:lstStyle/>
        <a:p>
          <a:endParaRPr lang="cs-CZ"/>
        </a:p>
      </dgm:t>
    </dgm:pt>
    <dgm:pt modelId="{9CD76174-453E-4797-BE7A-9B68FC6469E2}" type="sibTrans" cxnId="{36541F28-E1E1-45B4-BA45-CECABD7B2D69}">
      <dgm:prSet/>
      <dgm:spPr/>
      <dgm:t>
        <a:bodyPr/>
        <a:lstStyle/>
        <a:p>
          <a:endParaRPr lang="cs-CZ"/>
        </a:p>
      </dgm:t>
    </dgm:pt>
    <dgm:pt modelId="{0668E3A5-2984-40FE-A5AF-39DE1526971B}">
      <dgm:prSet phldrT="[Text]"/>
      <dgm:spPr>
        <a:solidFill>
          <a:srgbClr val="00B050"/>
        </a:solidFill>
      </dgm:spPr>
      <dgm:t>
        <a:bodyPr/>
        <a:lstStyle/>
        <a:p>
          <a:r>
            <a:rPr lang="cs-CZ" dirty="0" smtClean="0"/>
            <a:t>v robotu</a:t>
          </a:r>
          <a:endParaRPr lang="cs-CZ" dirty="0"/>
        </a:p>
      </dgm:t>
    </dgm:pt>
    <dgm:pt modelId="{1F4CF947-3883-4BBB-BFD5-2873D2018D2D}" type="parTrans" cxnId="{66AD2788-8FAC-4ADD-8FB2-DBC369A398BC}">
      <dgm:prSet/>
      <dgm:spPr>
        <a:solidFill>
          <a:srgbClr val="00B050">
            <a:alpha val="40000"/>
          </a:srgbClr>
        </a:solidFill>
      </dgm:spPr>
      <dgm:t>
        <a:bodyPr/>
        <a:lstStyle/>
        <a:p>
          <a:endParaRPr lang="cs-CZ"/>
        </a:p>
      </dgm:t>
    </dgm:pt>
    <dgm:pt modelId="{44D96AC3-959C-43CB-9BA5-AC18A72BB900}" type="sibTrans" cxnId="{66AD2788-8FAC-4ADD-8FB2-DBC369A398BC}">
      <dgm:prSet/>
      <dgm:spPr/>
      <dgm:t>
        <a:bodyPr/>
        <a:lstStyle/>
        <a:p>
          <a:endParaRPr lang="cs-CZ"/>
        </a:p>
      </dgm:t>
    </dgm:pt>
    <dgm:pt modelId="{F162C02E-A9C1-4743-8544-DFEDFF917438}">
      <dgm:prSet phldrT="[Text]"/>
      <dgm:spPr>
        <a:solidFill>
          <a:srgbClr val="00B050"/>
        </a:solidFill>
      </dgm:spPr>
      <dgm:t>
        <a:bodyPr/>
        <a:lstStyle/>
        <a:p>
          <a:r>
            <a:rPr lang="cs-CZ" dirty="0" smtClean="0"/>
            <a:t>ve fotoaparátu</a:t>
          </a:r>
          <a:endParaRPr lang="cs-CZ" dirty="0"/>
        </a:p>
      </dgm:t>
    </dgm:pt>
    <dgm:pt modelId="{B2F34A8F-BB6F-46D4-9AD9-55D95B3A951B}" type="parTrans" cxnId="{65002A85-49ED-4CC7-9DBD-8AB2380BE8A4}">
      <dgm:prSet/>
      <dgm:spPr>
        <a:solidFill>
          <a:srgbClr val="00B050">
            <a:alpha val="40000"/>
          </a:srgbClr>
        </a:solidFill>
      </dgm:spPr>
      <dgm:t>
        <a:bodyPr/>
        <a:lstStyle/>
        <a:p>
          <a:endParaRPr lang="cs-CZ"/>
        </a:p>
      </dgm:t>
    </dgm:pt>
    <dgm:pt modelId="{348E5056-CDE7-4D06-8F0A-288A94AF2B0D}" type="sibTrans" cxnId="{65002A85-49ED-4CC7-9DBD-8AB2380BE8A4}">
      <dgm:prSet/>
      <dgm:spPr/>
      <dgm:t>
        <a:bodyPr/>
        <a:lstStyle/>
        <a:p>
          <a:endParaRPr lang="cs-CZ"/>
        </a:p>
      </dgm:t>
    </dgm:pt>
    <dgm:pt modelId="{F9CC738F-D597-48B4-98D2-E086E502ED04}">
      <dgm:prSet phldrT="[Text]"/>
      <dgm:spPr>
        <a:solidFill>
          <a:srgbClr val="00B050"/>
        </a:solidFill>
      </dgm:spPr>
      <dgm:t>
        <a:bodyPr/>
        <a:lstStyle/>
        <a:p>
          <a:r>
            <a:rPr lang="cs-CZ" dirty="0" smtClean="0"/>
            <a:t> v hračce</a:t>
          </a:r>
          <a:endParaRPr lang="cs-CZ" dirty="0"/>
        </a:p>
      </dgm:t>
    </dgm:pt>
    <dgm:pt modelId="{81411DFC-324E-42B6-9BD8-6646064BBC11}" type="parTrans" cxnId="{12332140-5D85-4771-9E4E-2748F71798FB}">
      <dgm:prSet/>
      <dgm:spPr>
        <a:solidFill>
          <a:srgbClr val="00B050">
            <a:alpha val="40000"/>
          </a:srgbClr>
        </a:solidFill>
      </dgm:spPr>
      <dgm:t>
        <a:bodyPr/>
        <a:lstStyle/>
        <a:p>
          <a:endParaRPr lang="cs-CZ"/>
        </a:p>
      </dgm:t>
    </dgm:pt>
    <dgm:pt modelId="{52317FED-75FF-4E13-81B6-59FB2E88FA4A}" type="sibTrans" cxnId="{12332140-5D85-4771-9E4E-2748F71798FB}">
      <dgm:prSet/>
      <dgm:spPr/>
      <dgm:t>
        <a:bodyPr/>
        <a:lstStyle/>
        <a:p>
          <a:endParaRPr lang="cs-CZ"/>
        </a:p>
      </dgm:t>
    </dgm:pt>
    <dgm:pt modelId="{EDEA5CC0-C051-46BC-988D-17431ABFDA91}">
      <dgm:prSet phldrT="[Text]"/>
      <dgm:spPr>
        <a:solidFill>
          <a:srgbClr val="00B050"/>
        </a:solidFill>
      </dgm:spPr>
      <dgm:t>
        <a:bodyPr/>
        <a:lstStyle/>
        <a:p>
          <a:r>
            <a:rPr lang="cs-CZ" dirty="0" smtClean="0"/>
            <a:t>v CD a DVD přehrávačích</a:t>
          </a:r>
          <a:endParaRPr lang="cs-CZ" dirty="0"/>
        </a:p>
      </dgm:t>
    </dgm:pt>
    <dgm:pt modelId="{D02D456E-3BFE-4000-A878-6CCDD96CFE8E}" type="parTrans" cxnId="{8EA7991B-C3DC-49D1-B205-3A77F0CB9207}">
      <dgm:prSet/>
      <dgm:spPr>
        <a:solidFill>
          <a:srgbClr val="00B050">
            <a:alpha val="40000"/>
          </a:srgbClr>
        </a:solidFill>
      </dgm:spPr>
      <dgm:t>
        <a:bodyPr/>
        <a:lstStyle/>
        <a:p>
          <a:endParaRPr lang="cs-CZ"/>
        </a:p>
      </dgm:t>
    </dgm:pt>
    <dgm:pt modelId="{91B06CC4-1511-4C4F-8061-F6185C69FD1F}" type="sibTrans" cxnId="{8EA7991B-C3DC-49D1-B205-3A77F0CB9207}">
      <dgm:prSet/>
      <dgm:spPr/>
      <dgm:t>
        <a:bodyPr/>
        <a:lstStyle/>
        <a:p>
          <a:endParaRPr lang="cs-CZ"/>
        </a:p>
      </dgm:t>
    </dgm:pt>
    <dgm:pt modelId="{DC160F1B-BB1E-4BFF-8E8C-1D828E21310D}" type="pres">
      <dgm:prSet presAssocID="{5A4FFC11-2041-482D-8C0D-58C31106B8A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BE4F182E-2246-4A54-A1C5-4DE1E0A74C6B}" type="pres">
      <dgm:prSet presAssocID="{1A52EACD-D6F3-47FF-BC5B-CE0B68DD71D9}" presName="centerShape" presStyleLbl="node0" presStyleIdx="0" presStyleCnt="1"/>
      <dgm:spPr/>
      <dgm:t>
        <a:bodyPr/>
        <a:lstStyle/>
        <a:p>
          <a:endParaRPr lang="cs-CZ"/>
        </a:p>
      </dgm:t>
    </dgm:pt>
    <dgm:pt modelId="{43A2A652-B572-47D3-B154-A2CA271B43C6}" type="pres">
      <dgm:prSet presAssocID="{86245109-B421-4DCC-87A4-66B0719E5AB9}" presName="parTrans" presStyleLbl="sibTrans2D1" presStyleIdx="0" presStyleCnt="9"/>
      <dgm:spPr/>
      <dgm:t>
        <a:bodyPr/>
        <a:lstStyle/>
        <a:p>
          <a:endParaRPr lang="cs-CZ"/>
        </a:p>
      </dgm:t>
    </dgm:pt>
    <dgm:pt modelId="{F9EBF212-B35A-4EF8-9944-7376FA6BA620}" type="pres">
      <dgm:prSet presAssocID="{86245109-B421-4DCC-87A4-66B0719E5AB9}" presName="connectorText" presStyleLbl="sibTrans2D1" presStyleIdx="0" presStyleCnt="9"/>
      <dgm:spPr/>
      <dgm:t>
        <a:bodyPr/>
        <a:lstStyle/>
        <a:p>
          <a:endParaRPr lang="cs-CZ"/>
        </a:p>
      </dgm:t>
    </dgm:pt>
    <dgm:pt modelId="{B85BD70D-38FE-4F20-BF00-8DCB5C25F639}" type="pres">
      <dgm:prSet presAssocID="{2E2137FF-7984-4FB2-BBDF-7F9903EA842B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ADBF080-1E7E-4E2D-84AC-44EFDA46E077}" type="pres">
      <dgm:prSet presAssocID="{4766CF4B-D3F5-4E7C-808D-554AA8F685E5}" presName="parTrans" presStyleLbl="sibTrans2D1" presStyleIdx="1" presStyleCnt="9"/>
      <dgm:spPr/>
      <dgm:t>
        <a:bodyPr/>
        <a:lstStyle/>
        <a:p>
          <a:endParaRPr lang="cs-CZ"/>
        </a:p>
      </dgm:t>
    </dgm:pt>
    <dgm:pt modelId="{5CC3004E-84D8-47AB-B7B3-A7EE8DB8CBC1}" type="pres">
      <dgm:prSet presAssocID="{4766CF4B-D3F5-4E7C-808D-554AA8F685E5}" presName="connectorText" presStyleLbl="sibTrans2D1" presStyleIdx="1" presStyleCnt="9"/>
      <dgm:spPr/>
      <dgm:t>
        <a:bodyPr/>
        <a:lstStyle/>
        <a:p>
          <a:endParaRPr lang="cs-CZ"/>
        </a:p>
      </dgm:t>
    </dgm:pt>
    <dgm:pt modelId="{FBB76C48-E231-48B6-8E3E-16B655328763}" type="pres">
      <dgm:prSet presAssocID="{EF22B128-1768-4863-A6C7-9359905F7494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3906C99-8FA7-41F9-A6DA-8A1323DFCC58}" type="pres">
      <dgm:prSet presAssocID="{B043FBE5-FF58-485C-9022-B741B35E7786}" presName="parTrans" presStyleLbl="sibTrans2D1" presStyleIdx="2" presStyleCnt="9"/>
      <dgm:spPr/>
      <dgm:t>
        <a:bodyPr/>
        <a:lstStyle/>
        <a:p>
          <a:endParaRPr lang="cs-CZ"/>
        </a:p>
      </dgm:t>
    </dgm:pt>
    <dgm:pt modelId="{03A959CA-46FC-4587-B3A7-5F92CFE7B428}" type="pres">
      <dgm:prSet presAssocID="{B043FBE5-FF58-485C-9022-B741B35E7786}" presName="connectorText" presStyleLbl="sibTrans2D1" presStyleIdx="2" presStyleCnt="9"/>
      <dgm:spPr/>
      <dgm:t>
        <a:bodyPr/>
        <a:lstStyle/>
        <a:p>
          <a:endParaRPr lang="cs-CZ"/>
        </a:p>
      </dgm:t>
    </dgm:pt>
    <dgm:pt modelId="{04DBA800-F2C8-4FA0-831E-BF805F2942AB}" type="pres">
      <dgm:prSet presAssocID="{BF9A2992-95CE-494E-8CEB-FE664F8CE6A0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4473199-E1A9-4EC2-AD18-2D0A95FA6F31}" type="pres">
      <dgm:prSet presAssocID="{77A16BBF-90E0-4502-A93F-50F06B32E0DA}" presName="parTrans" presStyleLbl="sibTrans2D1" presStyleIdx="3" presStyleCnt="9"/>
      <dgm:spPr/>
      <dgm:t>
        <a:bodyPr/>
        <a:lstStyle/>
        <a:p>
          <a:endParaRPr lang="cs-CZ"/>
        </a:p>
      </dgm:t>
    </dgm:pt>
    <dgm:pt modelId="{DDE7032C-0E9F-4A2E-A083-E2664E978042}" type="pres">
      <dgm:prSet presAssocID="{77A16BBF-90E0-4502-A93F-50F06B32E0DA}" presName="connectorText" presStyleLbl="sibTrans2D1" presStyleIdx="3" presStyleCnt="9"/>
      <dgm:spPr/>
      <dgm:t>
        <a:bodyPr/>
        <a:lstStyle/>
        <a:p>
          <a:endParaRPr lang="cs-CZ"/>
        </a:p>
      </dgm:t>
    </dgm:pt>
    <dgm:pt modelId="{EB843471-162E-49F4-B5A4-7D806AD9A917}" type="pres">
      <dgm:prSet presAssocID="{B9902C5E-970E-4703-8BDF-46D652F47F89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81400EF-BAC4-4ABE-8A1F-EAF39EE9E85C}" type="pres">
      <dgm:prSet presAssocID="{158F4DF9-BE83-48FC-B4F7-31DA76C8E76D}" presName="parTrans" presStyleLbl="sibTrans2D1" presStyleIdx="4" presStyleCnt="9"/>
      <dgm:spPr/>
      <dgm:t>
        <a:bodyPr/>
        <a:lstStyle/>
        <a:p>
          <a:endParaRPr lang="cs-CZ"/>
        </a:p>
      </dgm:t>
    </dgm:pt>
    <dgm:pt modelId="{64FE8A21-108E-43F2-BF07-DC32B8241C82}" type="pres">
      <dgm:prSet presAssocID="{158F4DF9-BE83-48FC-B4F7-31DA76C8E76D}" presName="connectorText" presStyleLbl="sibTrans2D1" presStyleIdx="4" presStyleCnt="9"/>
      <dgm:spPr/>
      <dgm:t>
        <a:bodyPr/>
        <a:lstStyle/>
        <a:p>
          <a:endParaRPr lang="cs-CZ"/>
        </a:p>
      </dgm:t>
    </dgm:pt>
    <dgm:pt modelId="{5E87F207-62F2-4590-95C7-AF5B0F50DB8A}" type="pres">
      <dgm:prSet presAssocID="{3AD232B2-5C93-447A-9A0D-489F353D798A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70423D2-4C71-4DA8-8CE0-88CB3AB3BD73}" type="pres">
      <dgm:prSet presAssocID="{1F4CF947-3883-4BBB-BFD5-2873D2018D2D}" presName="parTrans" presStyleLbl="sibTrans2D1" presStyleIdx="5" presStyleCnt="9"/>
      <dgm:spPr/>
      <dgm:t>
        <a:bodyPr/>
        <a:lstStyle/>
        <a:p>
          <a:endParaRPr lang="cs-CZ"/>
        </a:p>
      </dgm:t>
    </dgm:pt>
    <dgm:pt modelId="{9C5C55F7-2EA4-4AFE-9841-E0EC1BB5D738}" type="pres">
      <dgm:prSet presAssocID="{1F4CF947-3883-4BBB-BFD5-2873D2018D2D}" presName="connectorText" presStyleLbl="sibTrans2D1" presStyleIdx="5" presStyleCnt="9"/>
      <dgm:spPr/>
      <dgm:t>
        <a:bodyPr/>
        <a:lstStyle/>
        <a:p>
          <a:endParaRPr lang="cs-CZ"/>
        </a:p>
      </dgm:t>
    </dgm:pt>
    <dgm:pt modelId="{D05FAD33-5457-4EF7-B361-93A578EF7487}" type="pres">
      <dgm:prSet presAssocID="{0668E3A5-2984-40FE-A5AF-39DE1526971B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CBBE6AE-7769-4AD5-BFC2-06CF2F1A7467}" type="pres">
      <dgm:prSet presAssocID="{B2F34A8F-BB6F-46D4-9AD9-55D95B3A951B}" presName="parTrans" presStyleLbl="sibTrans2D1" presStyleIdx="6" presStyleCnt="9"/>
      <dgm:spPr/>
      <dgm:t>
        <a:bodyPr/>
        <a:lstStyle/>
        <a:p>
          <a:endParaRPr lang="cs-CZ"/>
        </a:p>
      </dgm:t>
    </dgm:pt>
    <dgm:pt modelId="{8642383A-9008-48BE-BD7E-BF4BAD922B16}" type="pres">
      <dgm:prSet presAssocID="{B2F34A8F-BB6F-46D4-9AD9-55D95B3A951B}" presName="connectorText" presStyleLbl="sibTrans2D1" presStyleIdx="6" presStyleCnt="9"/>
      <dgm:spPr/>
      <dgm:t>
        <a:bodyPr/>
        <a:lstStyle/>
        <a:p>
          <a:endParaRPr lang="cs-CZ"/>
        </a:p>
      </dgm:t>
    </dgm:pt>
    <dgm:pt modelId="{EE1D665E-CB73-43FC-9864-5D51E154E41C}" type="pres">
      <dgm:prSet presAssocID="{F162C02E-A9C1-4743-8544-DFEDFF917438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5316B51-6320-44C5-BB8D-7331C5852C08}" type="pres">
      <dgm:prSet presAssocID="{81411DFC-324E-42B6-9BD8-6646064BBC11}" presName="parTrans" presStyleLbl="sibTrans2D1" presStyleIdx="7" presStyleCnt="9"/>
      <dgm:spPr/>
      <dgm:t>
        <a:bodyPr/>
        <a:lstStyle/>
        <a:p>
          <a:endParaRPr lang="cs-CZ"/>
        </a:p>
      </dgm:t>
    </dgm:pt>
    <dgm:pt modelId="{14723152-5DB2-4986-A90D-65FA0A8B6289}" type="pres">
      <dgm:prSet presAssocID="{81411DFC-324E-42B6-9BD8-6646064BBC11}" presName="connectorText" presStyleLbl="sibTrans2D1" presStyleIdx="7" presStyleCnt="9"/>
      <dgm:spPr/>
      <dgm:t>
        <a:bodyPr/>
        <a:lstStyle/>
        <a:p>
          <a:endParaRPr lang="cs-CZ"/>
        </a:p>
      </dgm:t>
    </dgm:pt>
    <dgm:pt modelId="{F0D815EB-1CC6-4A81-A56E-390C43F53B91}" type="pres">
      <dgm:prSet presAssocID="{F9CC738F-D597-48B4-98D2-E086E502ED04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DDA339D-960C-4864-BEF5-5B7C5844FFC7}" type="pres">
      <dgm:prSet presAssocID="{D02D456E-3BFE-4000-A878-6CCDD96CFE8E}" presName="parTrans" presStyleLbl="sibTrans2D1" presStyleIdx="8" presStyleCnt="9"/>
      <dgm:spPr/>
      <dgm:t>
        <a:bodyPr/>
        <a:lstStyle/>
        <a:p>
          <a:endParaRPr lang="cs-CZ"/>
        </a:p>
      </dgm:t>
    </dgm:pt>
    <dgm:pt modelId="{0BE76DC3-3F13-4EFE-A3DA-06EC7912326B}" type="pres">
      <dgm:prSet presAssocID="{D02D456E-3BFE-4000-A878-6CCDD96CFE8E}" presName="connectorText" presStyleLbl="sibTrans2D1" presStyleIdx="8" presStyleCnt="9"/>
      <dgm:spPr/>
      <dgm:t>
        <a:bodyPr/>
        <a:lstStyle/>
        <a:p>
          <a:endParaRPr lang="cs-CZ"/>
        </a:p>
      </dgm:t>
    </dgm:pt>
    <dgm:pt modelId="{66521CC5-4730-4BE2-9408-388D62572B46}" type="pres">
      <dgm:prSet presAssocID="{EDEA5CC0-C051-46BC-988D-17431ABFDA91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093A1664-13AB-463D-ABD4-C21B8D501681}" type="presOf" srcId="{77A16BBF-90E0-4502-A93F-50F06B32E0DA}" destId="{DDE7032C-0E9F-4A2E-A083-E2664E978042}" srcOrd="1" destOrd="0" presId="urn:microsoft.com/office/officeart/2005/8/layout/radial5"/>
    <dgm:cxn modelId="{0E59E185-B031-401B-BFDD-BEBF8E2675E3}" type="presOf" srcId="{B043FBE5-FF58-485C-9022-B741B35E7786}" destId="{43906C99-8FA7-41F9-A6DA-8A1323DFCC58}" srcOrd="0" destOrd="0" presId="urn:microsoft.com/office/officeart/2005/8/layout/radial5"/>
    <dgm:cxn modelId="{8EA7991B-C3DC-49D1-B205-3A77F0CB9207}" srcId="{1A52EACD-D6F3-47FF-BC5B-CE0B68DD71D9}" destId="{EDEA5CC0-C051-46BC-988D-17431ABFDA91}" srcOrd="8" destOrd="0" parTransId="{D02D456E-3BFE-4000-A878-6CCDD96CFE8E}" sibTransId="{91B06CC4-1511-4C4F-8061-F6185C69FD1F}"/>
    <dgm:cxn modelId="{012E81F3-2FC7-4F51-8E05-0768FCBE758F}" srcId="{1A52EACD-D6F3-47FF-BC5B-CE0B68DD71D9}" destId="{EF22B128-1768-4863-A6C7-9359905F7494}" srcOrd="1" destOrd="0" parTransId="{4766CF4B-D3F5-4E7C-808D-554AA8F685E5}" sibTransId="{02122A5C-BDAB-408D-B01A-5A1A387C36D0}"/>
    <dgm:cxn modelId="{8C4D2474-E43B-4982-BFAC-DDBCA24E8878}" type="presOf" srcId="{EF22B128-1768-4863-A6C7-9359905F7494}" destId="{FBB76C48-E231-48B6-8E3E-16B655328763}" srcOrd="0" destOrd="0" presId="urn:microsoft.com/office/officeart/2005/8/layout/radial5"/>
    <dgm:cxn modelId="{323584A8-96C3-41EA-9578-D41C3ECE4316}" srcId="{5A4FFC11-2041-482D-8C0D-58C31106B8A4}" destId="{1A52EACD-D6F3-47FF-BC5B-CE0B68DD71D9}" srcOrd="0" destOrd="0" parTransId="{D44453D3-C8AB-49AE-8495-FE8C48E114EC}" sibTransId="{B3D3D681-0FB5-4FB0-8ECD-5F34CF30D286}"/>
    <dgm:cxn modelId="{8999E918-839D-4D8F-BEB5-7A84134F933C}" type="presOf" srcId="{2E2137FF-7984-4FB2-BBDF-7F9903EA842B}" destId="{B85BD70D-38FE-4F20-BF00-8DCB5C25F639}" srcOrd="0" destOrd="0" presId="urn:microsoft.com/office/officeart/2005/8/layout/radial5"/>
    <dgm:cxn modelId="{36541F28-E1E1-45B4-BA45-CECABD7B2D69}" srcId="{1A52EACD-D6F3-47FF-BC5B-CE0B68DD71D9}" destId="{3AD232B2-5C93-447A-9A0D-489F353D798A}" srcOrd="4" destOrd="0" parTransId="{158F4DF9-BE83-48FC-B4F7-31DA76C8E76D}" sibTransId="{9CD76174-453E-4797-BE7A-9B68FC6469E2}"/>
    <dgm:cxn modelId="{D25DB0AD-8AF4-418B-ABB1-A65DD1E903D7}" type="presOf" srcId="{D02D456E-3BFE-4000-A878-6CCDD96CFE8E}" destId="{0BE76DC3-3F13-4EFE-A3DA-06EC7912326B}" srcOrd="1" destOrd="0" presId="urn:microsoft.com/office/officeart/2005/8/layout/radial5"/>
    <dgm:cxn modelId="{F1BDF0CF-72EC-4A3D-8707-ABD1234A178F}" type="presOf" srcId="{86245109-B421-4DCC-87A4-66B0719E5AB9}" destId="{F9EBF212-B35A-4EF8-9944-7376FA6BA620}" srcOrd="1" destOrd="0" presId="urn:microsoft.com/office/officeart/2005/8/layout/radial5"/>
    <dgm:cxn modelId="{BDE087DC-145B-412B-BA41-BAD8C69C2E9D}" type="presOf" srcId="{B9902C5E-970E-4703-8BDF-46D652F47F89}" destId="{EB843471-162E-49F4-B5A4-7D806AD9A917}" srcOrd="0" destOrd="0" presId="urn:microsoft.com/office/officeart/2005/8/layout/radial5"/>
    <dgm:cxn modelId="{F3A6ADB5-C1D7-4E2D-9ECB-7A68C85FF183}" type="presOf" srcId="{1A52EACD-D6F3-47FF-BC5B-CE0B68DD71D9}" destId="{BE4F182E-2246-4A54-A1C5-4DE1E0A74C6B}" srcOrd="0" destOrd="0" presId="urn:microsoft.com/office/officeart/2005/8/layout/radial5"/>
    <dgm:cxn modelId="{F0C53864-6AF5-4F17-9138-5EBA8AC43ED6}" type="presOf" srcId="{B2F34A8F-BB6F-46D4-9AD9-55D95B3A951B}" destId="{ACBBE6AE-7769-4AD5-BFC2-06CF2F1A7467}" srcOrd="0" destOrd="0" presId="urn:microsoft.com/office/officeart/2005/8/layout/radial5"/>
    <dgm:cxn modelId="{4EB21ACE-91F1-485D-8307-E3A3771C6818}" type="presOf" srcId="{F9CC738F-D597-48B4-98D2-E086E502ED04}" destId="{F0D815EB-1CC6-4A81-A56E-390C43F53B91}" srcOrd="0" destOrd="0" presId="urn:microsoft.com/office/officeart/2005/8/layout/radial5"/>
    <dgm:cxn modelId="{76D08632-7CD7-40A0-9405-4F90FB12F1A7}" type="presOf" srcId="{D02D456E-3BFE-4000-A878-6CCDD96CFE8E}" destId="{7DDA339D-960C-4864-BEF5-5B7C5844FFC7}" srcOrd="0" destOrd="0" presId="urn:microsoft.com/office/officeart/2005/8/layout/radial5"/>
    <dgm:cxn modelId="{11B251CC-5ABB-4D23-926A-102D274033AF}" type="presOf" srcId="{F162C02E-A9C1-4743-8544-DFEDFF917438}" destId="{EE1D665E-CB73-43FC-9864-5D51E154E41C}" srcOrd="0" destOrd="0" presId="urn:microsoft.com/office/officeart/2005/8/layout/radial5"/>
    <dgm:cxn modelId="{0E7051D5-E833-4294-8561-CEA7560A2AEF}" type="presOf" srcId="{B043FBE5-FF58-485C-9022-B741B35E7786}" destId="{03A959CA-46FC-4587-B3A7-5F92CFE7B428}" srcOrd="1" destOrd="0" presId="urn:microsoft.com/office/officeart/2005/8/layout/radial5"/>
    <dgm:cxn modelId="{7A08A4F8-7426-4D98-8B56-2B2DF0B69B96}" type="presOf" srcId="{1F4CF947-3883-4BBB-BFD5-2873D2018D2D}" destId="{570423D2-4C71-4DA8-8CE0-88CB3AB3BD73}" srcOrd="0" destOrd="0" presId="urn:microsoft.com/office/officeart/2005/8/layout/radial5"/>
    <dgm:cxn modelId="{49923EBF-7FAF-4350-843E-9D781A155469}" type="presOf" srcId="{0668E3A5-2984-40FE-A5AF-39DE1526971B}" destId="{D05FAD33-5457-4EF7-B361-93A578EF7487}" srcOrd="0" destOrd="0" presId="urn:microsoft.com/office/officeart/2005/8/layout/radial5"/>
    <dgm:cxn modelId="{66AD2788-8FAC-4ADD-8FB2-DBC369A398BC}" srcId="{1A52EACD-D6F3-47FF-BC5B-CE0B68DD71D9}" destId="{0668E3A5-2984-40FE-A5AF-39DE1526971B}" srcOrd="5" destOrd="0" parTransId="{1F4CF947-3883-4BBB-BFD5-2873D2018D2D}" sibTransId="{44D96AC3-959C-43CB-9BA5-AC18A72BB900}"/>
    <dgm:cxn modelId="{0E72AB4F-1DCB-4990-B182-104F827BB556}" srcId="{1A52EACD-D6F3-47FF-BC5B-CE0B68DD71D9}" destId="{2E2137FF-7984-4FB2-BBDF-7F9903EA842B}" srcOrd="0" destOrd="0" parTransId="{86245109-B421-4DCC-87A4-66B0719E5AB9}" sibTransId="{84759474-B46A-46AD-A509-B75C85AC9D45}"/>
    <dgm:cxn modelId="{1707E2B8-CEB0-414E-9025-C5DDD07F8AB6}" type="presOf" srcId="{5A4FFC11-2041-482D-8C0D-58C31106B8A4}" destId="{DC160F1B-BB1E-4BFF-8E8C-1D828E21310D}" srcOrd="0" destOrd="0" presId="urn:microsoft.com/office/officeart/2005/8/layout/radial5"/>
    <dgm:cxn modelId="{12332140-5D85-4771-9E4E-2748F71798FB}" srcId="{1A52EACD-D6F3-47FF-BC5B-CE0B68DD71D9}" destId="{F9CC738F-D597-48B4-98D2-E086E502ED04}" srcOrd="7" destOrd="0" parTransId="{81411DFC-324E-42B6-9BD8-6646064BBC11}" sibTransId="{52317FED-75FF-4E13-81B6-59FB2E88FA4A}"/>
    <dgm:cxn modelId="{D7FBD666-155E-4675-9B7C-2A294AEE8CC0}" type="presOf" srcId="{158F4DF9-BE83-48FC-B4F7-31DA76C8E76D}" destId="{64FE8A21-108E-43F2-BF07-DC32B8241C82}" srcOrd="1" destOrd="0" presId="urn:microsoft.com/office/officeart/2005/8/layout/radial5"/>
    <dgm:cxn modelId="{0B15D080-A852-46FB-8031-F838EE2DAACE}" type="presOf" srcId="{81411DFC-324E-42B6-9BD8-6646064BBC11}" destId="{14723152-5DB2-4986-A90D-65FA0A8B6289}" srcOrd="1" destOrd="0" presId="urn:microsoft.com/office/officeart/2005/8/layout/radial5"/>
    <dgm:cxn modelId="{440E51B6-EA85-4858-8C62-E67818F6109A}" type="presOf" srcId="{1F4CF947-3883-4BBB-BFD5-2873D2018D2D}" destId="{9C5C55F7-2EA4-4AFE-9841-E0EC1BB5D738}" srcOrd="1" destOrd="0" presId="urn:microsoft.com/office/officeart/2005/8/layout/radial5"/>
    <dgm:cxn modelId="{55E68804-2678-4C38-8A9D-E74CCFAAC44F}" srcId="{1A52EACD-D6F3-47FF-BC5B-CE0B68DD71D9}" destId="{B9902C5E-970E-4703-8BDF-46D652F47F89}" srcOrd="3" destOrd="0" parTransId="{77A16BBF-90E0-4502-A93F-50F06B32E0DA}" sibTransId="{0327D9B2-88B8-4678-857C-88DF11030F81}"/>
    <dgm:cxn modelId="{D2062D39-FB4A-43F4-A132-E04497121B52}" type="presOf" srcId="{86245109-B421-4DCC-87A4-66B0719E5AB9}" destId="{43A2A652-B572-47D3-B154-A2CA271B43C6}" srcOrd="0" destOrd="0" presId="urn:microsoft.com/office/officeart/2005/8/layout/radial5"/>
    <dgm:cxn modelId="{6BB513F1-93E8-446A-A2F2-6247EB7ECCEE}" srcId="{1A52EACD-D6F3-47FF-BC5B-CE0B68DD71D9}" destId="{BF9A2992-95CE-494E-8CEB-FE664F8CE6A0}" srcOrd="2" destOrd="0" parTransId="{B043FBE5-FF58-485C-9022-B741B35E7786}" sibTransId="{87DA2C46-D8A0-4444-9F1F-C0CC05147D10}"/>
    <dgm:cxn modelId="{7396441B-DC07-462F-80F3-0822BC3F5EC0}" type="presOf" srcId="{4766CF4B-D3F5-4E7C-808D-554AA8F685E5}" destId="{7ADBF080-1E7E-4E2D-84AC-44EFDA46E077}" srcOrd="0" destOrd="0" presId="urn:microsoft.com/office/officeart/2005/8/layout/radial5"/>
    <dgm:cxn modelId="{F9A85C0B-4B91-45B5-9491-178D88F96046}" type="presOf" srcId="{4766CF4B-D3F5-4E7C-808D-554AA8F685E5}" destId="{5CC3004E-84D8-47AB-B7B3-A7EE8DB8CBC1}" srcOrd="1" destOrd="0" presId="urn:microsoft.com/office/officeart/2005/8/layout/radial5"/>
    <dgm:cxn modelId="{65002A85-49ED-4CC7-9DBD-8AB2380BE8A4}" srcId="{1A52EACD-D6F3-47FF-BC5B-CE0B68DD71D9}" destId="{F162C02E-A9C1-4743-8544-DFEDFF917438}" srcOrd="6" destOrd="0" parTransId="{B2F34A8F-BB6F-46D4-9AD9-55D95B3A951B}" sibTransId="{348E5056-CDE7-4D06-8F0A-288A94AF2B0D}"/>
    <dgm:cxn modelId="{3F55D611-69B0-46E9-B29E-50B95F9EA44D}" type="presOf" srcId="{BF9A2992-95CE-494E-8CEB-FE664F8CE6A0}" destId="{04DBA800-F2C8-4FA0-831E-BF805F2942AB}" srcOrd="0" destOrd="0" presId="urn:microsoft.com/office/officeart/2005/8/layout/radial5"/>
    <dgm:cxn modelId="{2BB1003A-71CC-412D-A6AC-05AC2E469036}" type="presOf" srcId="{81411DFC-324E-42B6-9BD8-6646064BBC11}" destId="{C5316B51-6320-44C5-BB8D-7331C5852C08}" srcOrd="0" destOrd="0" presId="urn:microsoft.com/office/officeart/2005/8/layout/radial5"/>
    <dgm:cxn modelId="{67154131-FDE0-4914-8A14-E3F36FA94B43}" type="presOf" srcId="{158F4DF9-BE83-48FC-B4F7-31DA76C8E76D}" destId="{081400EF-BAC4-4ABE-8A1F-EAF39EE9E85C}" srcOrd="0" destOrd="0" presId="urn:microsoft.com/office/officeart/2005/8/layout/radial5"/>
    <dgm:cxn modelId="{D32FF26D-1ABF-4519-82B3-953B8B3E9CB7}" type="presOf" srcId="{77A16BBF-90E0-4502-A93F-50F06B32E0DA}" destId="{C4473199-E1A9-4EC2-AD18-2D0A95FA6F31}" srcOrd="0" destOrd="0" presId="urn:microsoft.com/office/officeart/2005/8/layout/radial5"/>
    <dgm:cxn modelId="{1AB4D541-0A3F-435A-89C7-41F86FEA63E6}" type="presOf" srcId="{3AD232B2-5C93-447A-9A0D-489F353D798A}" destId="{5E87F207-62F2-4590-95C7-AF5B0F50DB8A}" srcOrd="0" destOrd="0" presId="urn:microsoft.com/office/officeart/2005/8/layout/radial5"/>
    <dgm:cxn modelId="{31C93032-0F44-4683-8CED-EC8BC45F3C0C}" type="presOf" srcId="{EDEA5CC0-C051-46BC-988D-17431ABFDA91}" destId="{66521CC5-4730-4BE2-9408-388D62572B46}" srcOrd="0" destOrd="0" presId="urn:microsoft.com/office/officeart/2005/8/layout/radial5"/>
    <dgm:cxn modelId="{18B80E54-77E6-4220-9562-8BA0B6537CD7}" type="presOf" srcId="{B2F34A8F-BB6F-46D4-9AD9-55D95B3A951B}" destId="{8642383A-9008-48BE-BD7E-BF4BAD922B16}" srcOrd="1" destOrd="0" presId="urn:microsoft.com/office/officeart/2005/8/layout/radial5"/>
    <dgm:cxn modelId="{E8936A3A-4189-423C-8A5B-DA0CAC964BEC}" type="presParOf" srcId="{DC160F1B-BB1E-4BFF-8E8C-1D828E21310D}" destId="{BE4F182E-2246-4A54-A1C5-4DE1E0A74C6B}" srcOrd="0" destOrd="0" presId="urn:microsoft.com/office/officeart/2005/8/layout/radial5"/>
    <dgm:cxn modelId="{5792509B-5D18-4525-AAEE-CB1744AD1BBB}" type="presParOf" srcId="{DC160F1B-BB1E-4BFF-8E8C-1D828E21310D}" destId="{43A2A652-B572-47D3-B154-A2CA271B43C6}" srcOrd="1" destOrd="0" presId="urn:microsoft.com/office/officeart/2005/8/layout/radial5"/>
    <dgm:cxn modelId="{05C4C8E5-6A85-4ACE-A905-1D1F6D6924AA}" type="presParOf" srcId="{43A2A652-B572-47D3-B154-A2CA271B43C6}" destId="{F9EBF212-B35A-4EF8-9944-7376FA6BA620}" srcOrd="0" destOrd="0" presId="urn:microsoft.com/office/officeart/2005/8/layout/radial5"/>
    <dgm:cxn modelId="{CF523FC5-7DC9-405D-B10C-E981B9D832FF}" type="presParOf" srcId="{DC160F1B-BB1E-4BFF-8E8C-1D828E21310D}" destId="{B85BD70D-38FE-4F20-BF00-8DCB5C25F639}" srcOrd="2" destOrd="0" presId="urn:microsoft.com/office/officeart/2005/8/layout/radial5"/>
    <dgm:cxn modelId="{7E4BDE5A-1823-4C70-8991-E9166A5C7420}" type="presParOf" srcId="{DC160F1B-BB1E-4BFF-8E8C-1D828E21310D}" destId="{7ADBF080-1E7E-4E2D-84AC-44EFDA46E077}" srcOrd="3" destOrd="0" presId="urn:microsoft.com/office/officeart/2005/8/layout/radial5"/>
    <dgm:cxn modelId="{E2BACA78-1797-42C1-9D76-5D5C2A8873A2}" type="presParOf" srcId="{7ADBF080-1E7E-4E2D-84AC-44EFDA46E077}" destId="{5CC3004E-84D8-47AB-B7B3-A7EE8DB8CBC1}" srcOrd="0" destOrd="0" presId="urn:microsoft.com/office/officeart/2005/8/layout/radial5"/>
    <dgm:cxn modelId="{CA96C955-BB2D-4FDF-B43A-215AC372B0EC}" type="presParOf" srcId="{DC160F1B-BB1E-4BFF-8E8C-1D828E21310D}" destId="{FBB76C48-E231-48B6-8E3E-16B655328763}" srcOrd="4" destOrd="0" presId="urn:microsoft.com/office/officeart/2005/8/layout/radial5"/>
    <dgm:cxn modelId="{F8664E13-5F7F-4FA5-B8F7-E127643B7D6A}" type="presParOf" srcId="{DC160F1B-BB1E-4BFF-8E8C-1D828E21310D}" destId="{43906C99-8FA7-41F9-A6DA-8A1323DFCC58}" srcOrd="5" destOrd="0" presId="urn:microsoft.com/office/officeart/2005/8/layout/radial5"/>
    <dgm:cxn modelId="{4509AEB1-41C6-4773-9754-3E3FE7E8E330}" type="presParOf" srcId="{43906C99-8FA7-41F9-A6DA-8A1323DFCC58}" destId="{03A959CA-46FC-4587-B3A7-5F92CFE7B428}" srcOrd="0" destOrd="0" presId="urn:microsoft.com/office/officeart/2005/8/layout/radial5"/>
    <dgm:cxn modelId="{BE964231-0F13-470A-A9E3-87ED5B5E08C2}" type="presParOf" srcId="{DC160F1B-BB1E-4BFF-8E8C-1D828E21310D}" destId="{04DBA800-F2C8-4FA0-831E-BF805F2942AB}" srcOrd="6" destOrd="0" presId="urn:microsoft.com/office/officeart/2005/8/layout/radial5"/>
    <dgm:cxn modelId="{5474FEE0-95D0-493A-8508-DE3E58F15EC0}" type="presParOf" srcId="{DC160F1B-BB1E-4BFF-8E8C-1D828E21310D}" destId="{C4473199-E1A9-4EC2-AD18-2D0A95FA6F31}" srcOrd="7" destOrd="0" presId="urn:microsoft.com/office/officeart/2005/8/layout/radial5"/>
    <dgm:cxn modelId="{56CA7C4E-47F0-4BA1-99E2-89AD539433A1}" type="presParOf" srcId="{C4473199-E1A9-4EC2-AD18-2D0A95FA6F31}" destId="{DDE7032C-0E9F-4A2E-A083-E2664E978042}" srcOrd="0" destOrd="0" presId="urn:microsoft.com/office/officeart/2005/8/layout/radial5"/>
    <dgm:cxn modelId="{8D106501-A3FB-4ABC-B283-8FD4159CBF8A}" type="presParOf" srcId="{DC160F1B-BB1E-4BFF-8E8C-1D828E21310D}" destId="{EB843471-162E-49F4-B5A4-7D806AD9A917}" srcOrd="8" destOrd="0" presId="urn:microsoft.com/office/officeart/2005/8/layout/radial5"/>
    <dgm:cxn modelId="{AE3879C3-2591-4495-B3C0-140B71DABE6E}" type="presParOf" srcId="{DC160F1B-BB1E-4BFF-8E8C-1D828E21310D}" destId="{081400EF-BAC4-4ABE-8A1F-EAF39EE9E85C}" srcOrd="9" destOrd="0" presId="urn:microsoft.com/office/officeart/2005/8/layout/radial5"/>
    <dgm:cxn modelId="{39789FD4-335D-43CB-8FCC-92A7A7A88A29}" type="presParOf" srcId="{081400EF-BAC4-4ABE-8A1F-EAF39EE9E85C}" destId="{64FE8A21-108E-43F2-BF07-DC32B8241C82}" srcOrd="0" destOrd="0" presId="urn:microsoft.com/office/officeart/2005/8/layout/radial5"/>
    <dgm:cxn modelId="{0CB34C8B-D7C4-45F2-A260-D43AB9E98D83}" type="presParOf" srcId="{DC160F1B-BB1E-4BFF-8E8C-1D828E21310D}" destId="{5E87F207-62F2-4590-95C7-AF5B0F50DB8A}" srcOrd="10" destOrd="0" presId="urn:microsoft.com/office/officeart/2005/8/layout/radial5"/>
    <dgm:cxn modelId="{1A26FB1E-BD1C-4739-AB06-4B9D7E5870A1}" type="presParOf" srcId="{DC160F1B-BB1E-4BFF-8E8C-1D828E21310D}" destId="{570423D2-4C71-4DA8-8CE0-88CB3AB3BD73}" srcOrd="11" destOrd="0" presId="urn:microsoft.com/office/officeart/2005/8/layout/radial5"/>
    <dgm:cxn modelId="{155AB01D-AB58-427C-9238-863DD463CECA}" type="presParOf" srcId="{570423D2-4C71-4DA8-8CE0-88CB3AB3BD73}" destId="{9C5C55F7-2EA4-4AFE-9841-E0EC1BB5D738}" srcOrd="0" destOrd="0" presId="urn:microsoft.com/office/officeart/2005/8/layout/radial5"/>
    <dgm:cxn modelId="{D70C760D-E1A3-46FA-8F3E-DD97A9338E5C}" type="presParOf" srcId="{DC160F1B-BB1E-4BFF-8E8C-1D828E21310D}" destId="{D05FAD33-5457-4EF7-B361-93A578EF7487}" srcOrd="12" destOrd="0" presId="urn:microsoft.com/office/officeart/2005/8/layout/radial5"/>
    <dgm:cxn modelId="{55821368-872B-4830-98A7-4D63E25574D6}" type="presParOf" srcId="{DC160F1B-BB1E-4BFF-8E8C-1D828E21310D}" destId="{ACBBE6AE-7769-4AD5-BFC2-06CF2F1A7467}" srcOrd="13" destOrd="0" presId="urn:microsoft.com/office/officeart/2005/8/layout/radial5"/>
    <dgm:cxn modelId="{A56CAC41-EBD5-4241-8109-5501C3A14689}" type="presParOf" srcId="{ACBBE6AE-7769-4AD5-BFC2-06CF2F1A7467}" destId="{8642383A-9008-48BE-BD7E-BF4BAD922B16}" srcOrd="0" destOrd="0" presId="urn:microsoft.com/office/officeart/2005/8/layout/radial5"/>
    <dgm:cxn modelId="{AE60BFCF-0265-4361-B433-6BE50E7EAC57}" type="presParOf" srcId="{DC160F1B-BB1E-4BFF-8E8C-1D828E21310D}" destId="{EE1D665E-CB73-43FC-9864-5D51E154E41C}" srcOrd="14" destOrd="0" presId="urn:microsoft.com/office/officeart/2005/8/layout/radial5"/>
    <dgm:cxn modelId="{5432FE4B-BCF8-4269-A249-2EF6D61A2C0F}" type="presParOf" srcId="{DC160F1B-BB1E-4BFF-8E8C-1D828E21310D}" destId="{C5316B51-6320-44C5-BB8D-7331C5852C08}" srcOrd="15" destOrd="0" presId="urn:microsoft.com/office/officeart/2005/8/layout/radial5"/>
    <dgm:cxn modelId="{42A0CCC4-0631-4A2D-AA5F-4711E264A88B}" type="presParOf" srcId="{C5316B51-6320-44C5-BB8D-7331C5852C08}" destId="{14723152-5DB2-4986-A90D-65FA0A8B6289}" srcOrd="0" destOrd="0" presId="urn:microsoft.com/office/officeart/2005/8/layout/radial5"/>
    <dgm:cxn modelId="{11F836CB-30A0-4021-A09B-CB8D0AAD72F6}" type="presParOf" srcId="{DC160F1B-BB1E-4BFF-8E8C-1D828E21310D}" destId="{F0D815EB-1CC6-4A81-A56E-390C43F53B91}" srcOrd="16" destOrd="0" presId="urn:microsoft.com/office/officeart/2005/8/layout/radial5"/>
    <dgm:cxn modelId="{5050213F-D571-49A1-9F92-D4ABE40E9C80}" type="presParOf" srcId="{DC160F1B-BB1E-4BFF-8E8C-1D828E21310D}" destId="{7DDA339D-960C-4864-BEF5-5B7C5844FFC7}" srcOrd="17" destOrd="0" presId="urn:microsoft.com/office/officeart/2005/8/layout/radial5"/>
    <dgm:cxn modelId="{44529A41-3DE7-4250-83C5-0952ABCA4076}" type="presParOf" srcId="{7DDA339D-960C-4864-BEF5-5B7C5844FFC7}" destId="{0BE76DC3-3F13-4EFE-A3DA-06EC7912326B}" srcOrd="0" destOrd="0" presId="urn:microsoft.com/office/officeart/2005/8/layout/radial5"/>
    <dgm:cxn modelId="{FD578027-FB2C-4837-A3BB-29497986326F}" type="presParOf" srcId="{DC160F1B-BB1E-4BFF-8E8C-1D828E21310D}" destId="{66521CC5-4730-4BE2-9408-388D62572B46}" srcOrd="1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62FF95A-9A2D-4E1A-811C-809C13175AEE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EEEA6273-0864-42CF-839D-CB1E328443CD}">
      <dgm:prSet phldrT="[Text]" custT="1"/>
      <dgm:spPr>
        <a:solidFill>
          <a:srgbClr val="00B050"/>
        </a:solidFill>
      </dgm:spPr>
      <dgm:t>
        <a:bodyPr/>
        <a:lstStyle/>
        <a:p>
          <a:r>
            <a:rPr lang="cs-CZ" sz="3200" dirty="0" smtClean="0"/>
            <a:t>notebook</a:t>
          </a:r>
          <a:endParaRPr lang="cs-CZ" sz="3200" dirty="0"/>
        </a:p>
      </dgm:t>
    </dgm:pt>
    <dgm:pt modelId="{215635D6-6B09-4F55-A446-7AE44CB482FB}" type="parTrans" cxnId="{2DD0BE4C-24A1-47B9-A26C-022519682FCE}">
      <dgm:prSet/>
      <dgm:spPr/>
      <dgm:t>
        <a:bodyPr/>
        <a:lstStyle/>
        <a:p>
          <a:endParaRPr lang="cs-CZ"/>
        </a:p>
      </dgm:t>
    </dgm:pt>
    <dgm:pt modelId="{A7CEB0E4-B68A-483E-B4B6-283C8EDB9FB7}" type="sibTrans" cxnId="{2DD0BE4C-24A1-47B9-A26C-022519682FCE}">
      <dgm:prSet/>
      <dgm:spPr/>
      <dgm:t>
        <a:bodyPr/>
        <a:lstStyle/>
        <a:p>
          <a:endParaRPr lang="cs-CZ"/>
        </a:p>
      </dgm:t>
    </dgm:pt>
    <dgm:pt modelId="{67AA8082-73C4-406C-9449-E4A089780E84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rgbClr val="00B050"/>
          </a:solidFill>
        </a:ln>
      </dgm:spPr>
      <dgm:t>
        <a:bodyPr/>
        <a:lstStyle/>
        <a:p>
          <a:endParaRPr lang="cs-CZ" dirty="0"/>
        </a:p>
      </dgm:t>
    </dgm:pt>
    <dgm:pt modelId="{B798E81A-C48D-408C-B1A4-F8359C9BC804}" type="parTrans" cxnId="{16FDECD5-1DFB-4273-AFBE-B9ECD328F81B}">
      <dgm:prSet/>
      <dgm:spPr>
        <a:ln>
          <a:solidFill>
            <a:srgbClr val="00B050"/>
          </a:solidFill>
        </a:ln>
      </dgm:spPr>
      <dgm:t>
        <a:bodyPr/>
        <a:lstStyle/>
        <a:p>
          <a:endParaRPr lang="cs-CZ"/>
        </a:p>
      </dgm:t>
    </dgm:pt>
    <dgm:pt modelId="{FF45577A-A7F9-435E-BBB2-BC4BE23D8ECF}" type="sibTrans" cxnId="{16FDECD5-1DFB-4273-AFBE-B9ECD328F81B}">
      <dgm:prSet/>
      <dgm:spPr/>
      <dgm:t>
        <a:bodyPr/>
        <a:lstStyle/>
        <a:p>
          <a:endParaRPr lang="cs-CZ"/>
        </a:p>
      </dgm:t>
    </dgm:pt>
    <dgm:pt modelId="{5320C1FD-D3B5-4CFC-A634-B0376E69623E}">
      <dgm:prSet phldrT="[Text]"/>
      <dgm:spPr>
        <a:solidFill>
          <a:srgbClr val="00B050"/>
        </a:solidFill>
      </dgm:spPr>
      <dgm:t>
        <a:bodyPr/>
        <a:lstStyle/>
        <a:p>
          <a:r>
            <a:rPr lang="cs-CZ" dirty="0" smtClean="0"/>
            <a:t>baterie = elektrický zdroj </a:t>
          </a:r>
          <a:endParaRPr lang="cs-CZ" dirty="0"/>
        </a:p>
      </dgm:t>
    </dgm:pt>
    <dgm:pt modelId="{ED22E46C-7F15-4B12-A4C3-43AD732BD9A0}" type="parTrans" cxnId="{3F74F2B6-1642-4D80-A2D3-9C4D2E8D2DB1}">
      <dgm:prSet/>
      <dgm:spPr>
        <a:ln>
          <a:solidFill>
            <a:srgbClr val="00B050"/>
          </a:solidFill>
        </a:ln>
      </dgm:spPr>
      <dgm:t>
        <a:bodyPr/>
        <a:lstStyle/>
        <a:p>
          <a:endParaRPr lang="cs-CZ"/>
        </a:p>
      </dgm:t>
    </dgm:pt>
    <dgm:pt modelId="{69E1D73A-4C69-4655-A2E5-24709390FB78}" type="sibTrans" cxnId="{3F74F2B6-1642-4D80-A2D3-9C4D2E8D2DB1}">
      <dgm:prSet/>
      <dgm:spPr/>
      <dgm:t>
        <a:bodyPr/>
        <a:lstStyle/>
        <a:p>
          <a:endParaRPr lang="cs-CZ"/>
        </a:p>
      </dgm:t>
    </dgm:pt>
    <dgm:pt modelId="{73828AFD-4974-446F-AA6E-36C967DC6250}">
      <dgm:prSet phldrT="[Text]"/>
      <dgm:spPr>
        <a:solidFill>
          <a:srgbClr val="00B050"/>
        </a:solidFill>
      </dgm:spPr>
      <dgm:t>
        <a:bodyPr/>
        <a:lstStyle/>
        <a:p>
          <a:r>
            <a:rPr lang="cs-CZ" dirty="0" smtClean="0"/>
            <a:t>přenosný </a:t>
          </a:r>
          <a:endParaRPr lang="cs-CZ" dirty="0"/>
        </a:p>
      </dgm:t>
    </dgm:pt>
    <dgm:pt modelId="{3CC85D4B-3A12-40A0-BA6B-8BB73E0B4287}" type="sibTrans" cxnId="{AB957710-BFB1-49B8-A03C-7EC8905B9144}">
      <dgm:prSet/>
      <dgm:spPr/>
      <dgm:t>
        <a:bodyPr/>
        <a:lstStyle/>
        <a:p>
          <a:endParaRPr lang="cs-CZ"/>
        </a:p>
      </dgm:t>
    </dgm:pt>
    <dgm:pt modelId="{242EF713-8204-47A2-9894-C19AF778C583}" type="parTrans" cxnId="{AB957710-BFB1-49B8-A03C-7EC8905B9144}">
      <dgm:prSet/>
      <dgm:spPr>
        <a:ln>
          <a:solidFill>
            <a:srgbClr val="00B050"/>
          </a:solidFill>
        </a:ln>
      </dgm:spPr>
      <dgm:t>
        <a:bodyPr/>
        <a:lstStyle/>
        <a:p>
          <a:endParaRPr lang="cs-CZ"/>
        </a:p>
      </dgm:t>
    </dgm:pt>
    <dgm:pt modelId="{0BD36698-338C-4E32-AE53-931186BF9E25}">
      <dgm:prSet phldrT="[Text]"/>
      <dgm:spPr>
        <a:solidFill>
          <a:srgbClr val="00B050"/>
        </a:solidFill>
      </dgm:spPr>
      <dgm:t>
        <a:bodyPr/>
        <a:lstStyle/>
        <a:p>
          <a:r>
            <a:rPr lang="cs-CZ" dirty="0" smtClean="0"/>
            <a:t>hmotnost</a:t>
          </a:r>
        </a:p>
        <a:p>
          <a:r>
            <a:rPr lang="cs-CZ" dirty="0" smtClean="0"/>
            <a:t> asi 2 kg</a:t>
          </a:r>
          <a:endParaRPr lang="cs-CZ" dirty="0"/>
        </a:p>
      </dgm:t>
    </dgm:pt>
    <dgm:pt modelId="{18D2F188-EFB6-4D1A-8ABA-1453F912379D}" type="parTrans" cxnId="{7763E624-F03D-4C94-AB0A-EFDCB46D9995}">
      <dgm:prSet/>
      <dgm:spPr>
        <a:ln>
          <a:solidFill>
            <a:srgbClr val="00B050"/>
          </a:solidFill>
        </a:ln>
      </dgm:spPr>
      <dgm:t>
        <a:bodyPr/>
        <a:lstStyle/>
        <a:p>
          <a:endParaRPr lang="cs-CZ"/>
        </a:p>
      </dgm:t>
    </dgm:pt>
    <dgm:pt modelId="{CB228698-842A-4072-9088-71B9437CD9FC}" type="sibTrans" cxnId="{7763E624-F03D-4C94-AB0A-EFDCB46D9995}">
      <dgm:prSet/>
      <dgm:spPr/>
      <dgm:t>
        <a:bodyPr/>
        <a:lstStyle/>
        <a:p>
          <a:endParaRPr lang="cs-CZ"/>
        </a:p>
      </dgm:t>
    </dgm:pt>
    <dgm:pt modelId="{DF4CE3B6-AB6A-48E8-B1AB-F0576935331E}">
      <dgm:prSet phldrT="[Text]"/>
      <dgm:spPr>
        <a:solidFill>
          <a:srgbClr val="00B050"/>
        </a:solidFill>
      </dgm:spPr>
      <dgm:t>
        <a:bodyPr/>
        <a:lstStyle/>
        <a:p>
          <a:r>
            <a:rPr lang="cs-CZ" dirty="0" smtClean="0"/>
            <a:t>displej =</a:t>
          </a:r>
        </a:p>
        <a:p>
          <a:r>
            <a:rPr lang="cs-CZ" dirty="0" smtClean="0"/>
            <a:t>13 – 17 palců </a:t>
          </a:r>
          <a:endParaRPr lang="cs-CZ" dirty="0"/>
        </a:p>
      </dgm:t>
    </dgm:pt>
    <dgm:pt modelId="{7303E0B4-B8E7-4389-A231-6C787178429A}" type="parTrans" cxnId="{9AF11874-76B8-405F-B792-3888CF89F07B}">
      <dgm:prSet/>
      <dgm:spPr>
        <a:ln>
          <a:solidFill>
            <a:srgbClr val="00B050"/>
          </a:solidFill>
        </a:ln>
      </dgm:spPr>
      <dgm:t>
        <a:bodyPr/>
        <a:lstStyle/>
        <a:p>
          <a:endParaRPr lang="cs-CZ"/>
        </a:p>
      </dgm:t>
    </dgm:pt>
    <dgm:pt modelId="{77F30C64-B3A7-4DA6-B385-6A1853C97999}" type="sibTrans" cxnId="{9AF11874-76B8-405F-B792-3888CF89F07B}">
      <dgm:prSet/>
      <dgm:spPr/>
      <dgm:t>
        <a:bodyPr/>
        <a:lstStyle/>
        <a:p>
          <a:endParaRPr lang="cs-CZ"/>
        </a:p>
      </dgm:t>
    </dgm:pt>
    <dgm:pt modelId="{F0FC36AD-F0A4-4177-B16F-B40CFDE21FA9}">
      <dgm:prSet phldrT="[Text]"/>
      <dgm:spPr>
        <a:solidFill>
          <a:srgbClr val="00B050"/>
        </a:solidFill>
      </dgm:spPr>
      <dgm:t>
        <a:bodyPr/>
        <a:lstStyle/>
        <a:p>
          <a:r>
            <a:rPr lang="cs-CZ" dirty="0" smtClean="0"/>
            <a:t>dobíjení ze síťové zásuvky</a:t>
          </a:r>
          <a:endParaRPr lang="cs-CZ" dirty="0"/>
        </a:p>
      </dgm:t>
    </dgm:pt>
    <dgm:pt modelId="{6F2F8F62-7CA0-4B47-8EEB-8D93056283D2}" type="parTrans" cxnId="{5AFFC48B-B9B6-41EA-974D-F00FB50BDDEF}">
      <dgm:prSet/>
      <dgm:spPr>
        <a:ln>
          <a:solidFill>
            <a:srgbClr val="00B050"/>
          </a:solidFill>
        </a:ln>
      </dgm:spPr>
      <dgm:t>
        <a:bodyPr/>
        <a:lstStyle/>
        <a:p>
          <a:endParaRPr lang="cs-CZ"/>
        </a:p>
      </dgm:t>
    </dgm:pt>
    <dgm:pt modelId="{E10EA5F5-F791-41CE-BCA2-09010D1440C3}" type="sibTrans" cxnId="{5AFFC48B-B9B6-41EA-974D-F00FB50BDDEF}">
      <dgm:prSet/>
      <dgm:spPr/>
      <dgm:t>
        <a:bodyPr/>
        <a:lstStyle/>
        <a:p>
          <a:endParaRPr lang="cs-CZ"/>
        </a:p>
      </dgm:t>
    </dgm:pt>
    <dgm:pt modelId="{1D337D47-14D5-4C90-AB0F-8BB227546DD6}" type="pres">
      <dgm:prSet presAssocID="{162FF95A-9A2D-4E1A-811C-809C13175AEE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CC1689C3-A3C5-4DF5-90AE-648EB06421C5}" type="pres">
      <dgm:prSet presAssocID="{EEEA6273-0864-42CF-839D-CB1E328443CD}" presName="root1" presStyleCnt="0"/>
      <dgm:spPr/>
    </dgm:pt>
    <dgm:pt modelId="{FE3D2F38-D1E4-4AD4-BA40-53AA995EDF47}" type="pres">
      <dgm:prSet presAssocID="{EEEA6273-0864-42CF-839D-CB1E328443CD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84DD921E-2D50-47A3-AB1F-C2D93019B5BE}" type="pres">
      <dgm:prSet presAssocID="{EEEA6273-0864-42CF-839D-CB1E328443CD}" presName="level2hierChild" presStyleCnt="0"/>
      <dgm:spPr/>
    </dgm:pt>
    <dgm:pt modelId="{60754BAE-7E3B-43E8-BFE6-D447DC31736B}" type="pres">
      <dgm:prSet presAssocID="{B798E81A-C48D-408C-B1A4-F8359C9BC804}" presName="conn2-1" presStyleLbl="parChTrans1D2" presStyleIdx="0" presStyleCnt="5"/>
      <dgm:spPr/>
      <dgm:t>
        <a:bodyPr/>
        <a:lstStyle/>
        <a:p>
          <a:endParaRPr lang="cs-CZ"/>
        </a:p>
      </dgm:t>
    </dgm:pt>
    <dgm:pt modelId="{82505C07-12A6-4FA4-87EF-83B255B19347}" type="pres">
      <dgm:prSet presAssocID="{B798E81A-C48D-408C-B1A4-F8359C9BC804}" presName="connTx" presStyleLbl="parChTrans1D2" presStyleIdx="0" presStyleCnt="5"/>
      <dgm:spPr/>
      <dgm:t>
        <a:bodyPr/>
        <a:lstStyle/>
        <a:p>
          <a:endParaRPr lang="cs-CZ"/>
        </a:p>
      </dgm:t>
    </dgm:pt>
    <dgm:pt modelId="{B768DC59-1FA3-4828-97A4-721A780B1D2B}" type="pres">
      <dgm:prSet presAssocID="{67AA8082-73C4-406C-9449-E4A089780E84}" presName="root2" presStyleCnt="0"/>
      <dgm:spPr/>
    </dgm:pt>
    <dgm:pt modelId="{8C46CC99-DB2E-43F7-8679-A44FE0A513DB}" type="pres">
      <dgm:prSet presAssocID="{67AA8082-73C4-406C-9449-E4A089780E84}" presName="LevelTwoTextNode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8C0970A2-40C3-4140-AF0B-9294A07DFE57}" type="pres">
      <dgm:prSet presAssocID="{67AA8082-73C4-406C-9449-E4A089780E84}" presName="level3hierChild" presStyleCnt="0"/>
      <dgm:spPr/>
    </dgm:pt>
    <dgm:pt modelId="{CFF37471-2BEC-4061-92D6-9D34359A857A}" type="pres">
      <dgm:prSet presAssocID="{242EF713-8204-47A2-9894-C19AF778C583}" presName="conn2-1" presStyleLbl="parChTrans1D2" presStyleIdx="1" presStyleCnt="5"/>
      <dgm:spPr/>
      <dgm:t>
        <a:bodyPr/>
        <a:lstStyle/>
        <a:p>
          <a:endParaRPr lang="cs-CZ"/>
        </a:p>
      </dgm:t>
    </dgm:pt>
    <dgm:pt modelId="{BB495E31-F283-41D3-9219-A5A23D6FE394}" type="pres">
      <dgm:prSet presAssocID="{242EF713-8204-47A2-9894-C19AF778C583}" presName="connTx" presStyleLbl="parChTrans1D2" presStyleIdx="1" presStyleCnt="5"/>
      <dgm:spPr/>
      <dgm:t>
        <a:bodyPr/>
        <a:lstStyle/>
        <a:p>
          <a:endParaRPr lang="cs-CZ"/>
        </a:p>
      </dgm:t>
    </dgm:pt>
    <dgm:pt modelId="{4A2E580D-A508-479D-B2A1-DCF11780925F}" type="pres">
      <dgm:prSet presAssocID="{73828AFD-4974-446F-AA6E-36C967DC6250}" presName="root2" presStyleCnt="0"/>
      <dgm:spPr/>
    </dgm:pt>
    <dgm:pt modelId="{2C24ADCE-83BF-4763-8A58-AFB8F75E7CC2}" type="pres">
      <dgm:prSet presAssocID="{73828AFD-4974-446F-AA6E-36C967DC6250}" presName="LevelTwoTextNode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B41FBCA1-ABC3-48F4-90E8-D0E773D1666F}" type="pres">
      <dgm:prSet presAssocID="{73828AFD-4974-446F-AA6E-36C967DC6250}" presName="level3hierChild" presStyleCnt="0"/>
      <dgm:spPr/>
    </dgm:pt>
    <dgm:pt modelId="{977593F2-8414-4244-ABF3-124F61FDC829}" type="pres">
      <dgm:prSet presAssocID="{7303E0B4-B8E7-4389-A231-6C787178429A}" presName="conn2-1" presStyleLbl="parChTrans1D2" presStyleIdx="2" presStyleCnt="5"/>
      <dgm:spPr/>
      <dgm:t>
        <a:bodyPr/>
        <a:lstStyle/>
        <a:p>
          <a:endParaRPr lang="cs-CZ"/>
        </a:p>
      </dgm:t>
    </dgm:pt>
    <dgm:pt modelId="{D4ACCBA2-CD1E-4FF3-8B5C-CE65DCB35E4B}" type="pres">
      <dgm:prSet presAssocID="{7303E0B4-B8E7-4389-A231-6C787178429A}" presName="connTx" presStyleLbl="parChTrans1D2" presStyleIdx="2" presStyleCnt="5"/>
      <dgm:spPr/>
      <dgm:t>
        <a:bodyPr/>
        <a:lstStyle/>
        <a:p>
          <a:endParaRPr lang="cs-CZ"/>
        </a:p>
      </dgm:t>
    </dgm:pt>
    <dgm:pt modelId="{D95DE3E1-FE31-4238-8F04-39E57C2E64A5}" type="pres">
      <dgm:prSet presAssocID="{DF4CE3B6-AB6A-48E8-B1AB-F0576935331E}" presName="root2" presStyleCnt="0"/>
      <dgm:spPr/>
    </dgm:pt>
    <dgm:pt modelId="{7AFEA798-B73D-436D-83DE-1B25A4F7FBBD}" type="pres">
      <dgm:prSet presAssocID="{DF4CE3B6-AB6A-48E8-B1AB-F0576935331E}" presName="LevelTwoTextNode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1A7C71FF-889C-485C-8F89-7DF316526052}" type="pres">
      <dgm:prSet presAssocID="{DF4CE3B6-AB6A-48E8-B1AB-F0576935331E}" presName="level3hierChild" presStyleCnt="0"/>
      <dgm:spPr/>
    </dgm:pt>
    <dgm:pt modelId="{A69ED073-406F-4FBA-87F5-56056D588E34}" type="pres">
      <dgm:prSet presAssocID="{18D2F188-EFB6-4D1A-8ABA-1453F912379D}" presName="conn2-1" presStyleLbl="parChTrans1D2" presStyleIdx="3" presStyleCnt="5"/>
      <dgm:spPr/>
      <dgm:t>
        <a:bodyPr/>
        <a:lstStyle/>
        <a:p>
          <a:endParaRPr lang="cs-CZ"/>
        </a:p>
      </dgm:t>
    </dgm:pt>
    <dgm:pt modelId="{A097B630-0A6C-45D5-8D51-04B1762EC405}" type="pres">
      <dgm:prSet presAssocID="{18D2F188-EFB6-4D1A-8ABA-1453F912379D}" presName="connTx" presStyleLbl="parChTrans1D2" presStyleIdx="3" presStyleCnt="5"/>
      <dgm:spPr/>
      <dgm:t>
        <a:bodyPr/>
        <a:lstStyle/>
        <a:p>
          <a:endParaRPr lang="cs-CZ"/>
        </a:p>
      </dgm:t>
    </dgm:pt>
    <dgm:pt modelId="{1CCDC610-A9B0-4EA9-83C7-4FC33C8FC4CA}" type="pres">
      <dgm:prSet presAssocID="{0BD36698-338C-4E32-AE53-931186BF9E25}" presName="root2" presStyleCnt="0"/>
      <dgm:spPr/>
    </dgm:pt>
    <dgm:pt modelId="{FB616242-0827-463F-9858-CB738A42EA3C}" type="pres">
      <dgm:prSet presAssocID="{0BD36698-338C-4E32-AE53-931186BF9E25}" presName="LevelTwoTextNode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EC954237-F9AC-46F5-9A6D-A3D67F338AAA}" type="pres">
      <dgm:prSet presAssocID="{0BD36698-338C-4E32-AE53-931186BF9E25}" presName="level3hierChild" presStyleCnt="0"/>
      <dgm:spPr/>
    </dgm:pt>
    <dgm:pt modelId="{307F4263-F54F-48F2-BFB7-8E3462E0FB10}" type="pres">
      <dgm:prSet presAssocID="{ED22E46C-7F15-4B12-A4C3-43AD732BD9A0}" presName="conn2-1" presStyleLbl="parChTrans1D2" presStyleIdx="4" presStyleCnt="5"/>
      <dgm:spPr/>
      <dgm:t>
        <a:bodyPr/>
        <a:lstStyle/>
        <a:p>
          <a:endParaRPr lang="cs-CZ"/>
        </a:p>
      </dgm:t>
    </dgm:pt>
    <dgm:pt modelId="{11A0CEC7-A010-42C4-8908-766BABC11053}" type="pres">
      <dgm:prSet presAssocID="{ED22E46C-7F15-4B12-A4C3-43AD732BD9A0}" presName="connTx" presStyleLbl="parChTrans1D2" presStyleIdx="4" presStyleCnt="5"/>
      <dgm:spPr/>
      <dgm:t>
        <a:bodyPr/>
        <a:lstStyle/>
        <a:p>
          <a:endParaRPr lang="cs-CZ"/>
        </a:p>
      </dgm:t>
    </dgm:pt>
    <dgm:pt modelId="{CFCA95A1-C776-4A57-AC5E-A4864F51D45E}" type="pres">
      <dgm:prSet presAssocID="{5320C1FD-D3B5-4CFC-A634-B0376E69623E}" presName="root2" presStyleCnt="0"/>
      <dgm:spPr/>
    </dgm:pt>
    <dgm:pt modelId="{F2C73AFA-E191-4876-A4EC-3A59CFE25768}" type="pres">
      <dgm:prSet presAssocID="{5320C1FD-D3B5-4CFC-A634-B0376E69623E}" presName="LevelTwoTextNode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70A49D70-2150-49DB-A12C-7CFF75F595C6}" type="pres">
      <dgm:prSet presAssocID="{5320C1FD-D3B5-4CFC-A634-B0376E69623E}" presName="level3hierChild" presStyleCnt="0"/>
      <dgm:spPr/>
    </dgm:pt>
    <dgm:pt modelId="{B7C78C9C-1E7F-42CB-9043-7D243FDD63F1}" type="pres">
      <dgm:prSet presAssocID="{6F2F8F62-7CA0-4B47-8EEB-8D93056283D2}" presName="conn2-1" presStyleLbl="parChTrans1D3" presStyleIdx="0" presStyleCnt="1"/>
      <dgm:spPr/>
      <dgm:t>
        <a:bodyPr/>
        <a:lstStyle/>
        <a:p>
          <a:endParaRPr lang="cs-CZ"/>
        </a:p>
      </dgm:t>
    </dgm:pt>
    <dgm:pt modelId="{17471C57-6D98-426A-B6D0-719E12525EBB}" type="pres">
      <dgm:prSet presAssocID="{6F2F8F62-7CA0-4B47-8EEB-8D93056283D2}" presName="connTx" presStyleLbl="parChTrans1D3" presStyleIdx="0" presStyleCnt="1"/>
      <dgm:spPr/>
      <dgm:t>
        <a:bodyPr/>
        <a:lstStyle/>
        <a:p>
          <a:endParaRPr lang="cs-CZ"/>
        </a:p>
      </dgm:t>
    </dgm:pt>
    <dgm:pt modelId="{B973592F-2445-4894-A5F2-D95AC2DA9D4D}" type="pres">
      <dgm:prSet presAssocID="{F0FC36AD-F0A4-4177-B16F-B40CFDE21FA9}" presName="root2" presStyleCnt="0"/>
      <dgm:spPr/>
    </dgm:pt>
    <dgm:pt modelId="{6B2FE098-B460-4E18-9866-C0D4E6ADF5F0}" type="pres">
      <dgm:prSet presAssocID="{F0FC36AD-F0A4-4177-B16F-B40CFDE21FA9}" presName="LevelTwoTextNode" presStyleLbl="node3" presStyleIdx="0" presStyleCnt="1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D02CB68A-4F96-40B7-BCDA-C59FF0B186FA}" type="pres">
      <dgm:prSet presAssocID="{F0FC36AD-F0A4-4177-B16F-B40CFDE21FA9}" presName="level3hierChild" presStyleCnt="0"/>
      <dgm:spPr/>
    </dgm:pt>
  </dgm:ptLst>
  <dgm:cxnLst>
    <dgm:cxn modelId="{0944AB28-56FA-4BB8-8A3D-EC50264C3253}" type="presOf" srcId="{7303E0B4-B8E7-4389-A231-6C787178429A}" destId="{D4ACCBA2-CD1E-4FF3-8B5C-CE65DCB35E4B}" srcOrd="1" destOrd="0" presId="urn:microsoft.com/office/officeart/2005/8/layout/hierarchy2"/>
    <dgm:cxn modelId="{5AFFC48B-B9B6-41EA-974D-F00FB50BDDEF}" srcId="{5320C1FD-D3B5-4CFC-A634-B0376E69623E}" destId="{F0FC36AD-F0A4-4177-B16F-B40CFDE21FA9}" srcOrd="0" destOrd="0" parTransId="{6F2F8F62-7CA0-4B47-8EEB-8D93056283D2}" sibTransId="{E10EA5F5-F791-41CE-BCA2-09010D1440C3}"/>
    <dgm:cxn modelId="{EA487F79-32AB-4AE0-AA7A-5AE39ADED37B}" type="presOf" srcId="{0BD36698-338C-4E32-AE53-931186BF9E25}" destId="{FB616242-0827-463F-9858-CB738A42EA3C}" srcOrd="0" destOrd="0" presId="urn:microsoft.com/office/officeart/2005/8/layout/hierarchy2"/>
    <dgm:cxn modelId="{3844903E-4965-45D8-80EA-369E3E867FA9}" type="presOf" srcId="{F0FC36AD-F0A4-4177-B16F-B40CFDE21FA9}" destId="{6B2FE098-B460-4E18-9866-C0D4E6ADF5F0}" srcOrd="0" destOrd="0" presId="urn:microsoft.com/office/officeart/2005/8/layout/hierarchy2"/>
    <dgm:cxn modelId="{D7B8B654-B940-4BEF-82A9-731C63640E80}" type="presOf" srcId="{18D2F188-EFB6-4D1A-8ABA-1453F912379D}" destId="{A097B630-0A6C-45D5-8D51-04B1762EC405}" srcOrd="1" destOrd="0" presId="urn:microsoft.com/office/officeart/2005/8/layout/hierarchy2"/>
    <dgm:cxn modelId="{59F94C95-4566-4DBB-A99F-39D17709A489}" type="presOf" srcId="{18D2F188-EFB6-4D1A-8ABA-1453F912379D}" destId="{A69ED073-406F-4FBA-87F5-56056D588E34}" srcOrd="0" destOrd="0" presId="urn:microsoft.com/office/officeart/2005/8/layout/hierarchy2"/>
    <dgm:cxn modelId="{AB957710-BFB1-49B8-A03C-7EC8905B9144}" srcId="{EEEA6273-0864-42CF-839D-CB1E328443CD}" destId="{73828AFD-4974-446F-AA6E-36C967DC6250}" srcOrd="1" destOrd="0" parTransId="{242EF713-8204-47A2-9894-C19AF778C583}" sibTransId="{3CC85D4B-3A12-40A0-BA6B-8BB73E0B4287}"/>
    <dgm:cxn modelId="{95041910-105E-4CFE-B946-A77AE30EE926}" type="presOf" srcId="{67AA8082-73C4-406C-9449-E4A089780E84}" destId="{8C46CC99-DB2E-43F7-8679-A44FE0A513DB}" srcOrd="0" destOrd="0" presId="urn:microsoft.com/office/officeart/2005/8/layout/hierarchy2"/>
    <dgm:cxn modelId="{6EC9611A-4A24-4CB9-8AAF-0E0F03532374}" type="presOf" srcId="{ED22E46C-7F15-4B12-A4C3-43AD732BD9A0}" destId="{11A0CEC7-A010-42C4-8908-766BABC11053}" srcOrd="1" destOrd="0" presId="urn:microsoft.com/office/officeart/2005/8/layout/hierarchy2"/>
    <dgm:cxn modelId="{AE74C95B-6A12-4F9A-B302-BECA956998AB}" type="presOf" srcId="{EEEA6273-0864-42CF-839D-CB1E328443CD}" destId="{FE3D2F38-D1E4-4AD4-BA40-53AA995EDF47}" srcOrd="0" destOrd="0" presId="urn:microsoft.com/office/officeart/2005/8/layout/hierarchy2"/>
    <dgm:cxn modelId="{9AF11874-76B8-405F-B792-3888CF89F07B}" srcId="{EEEA6273-0864-42CF-839D-CB1E328443CD}" destId="{DF4CE3B6-AB6A-48E8-B1AB-F0576935331E}" srcOrd="2" destOrd="0" parTransId="{7303E0B4-B8E7-4389-A231-6C787178429A}" sibTransId="{77F30C64-B3A7-4DA6-B385-6A1853C97999}"/>
    <dgm:cxn modelId="{7763E624-F03D-4C94-AB0A-EFDCB46D9995}" srcId="{EEEA6273-0864-42CF-839D-CB1E328443CD}" destId="{0BD36698-338C-4E32-AE53-931186BF9E25}" srcOrd="3" destOrd="0" parTransId="{18D2F188-EFB6-4D1A-8ABA-1453F912379D}" sibTransId="{CB228698-842A-4072-9088-71B9437CD9FC}"/>
    <dgm:cxn modelId="{1773B7EF-F1F9-4803-A8D7-04B0429B69BF}" type="presOf" srcId="{DF4CE3B6-AB6A-48E8-B1AB-F0576935331E}" destId="{7AFEA798-B73D-436D-83DE-1B25A4F7FBBD}" srcOrd="0" destOrd="0" presId="urn:microsoft.com/office/officeart/2005/8/layout/hierarchy2"/>
    <dgm:cxn modelId="{86EDE00C-D028-4A20-994D-11B67185D119}" type="presOf" srcId="{B798E81A-C48D-408C-B1A4-F8359C9BC804}" destId="{60754BAE-7E3B-43E8-BFE6-D447DC31736B}" srcOrd="0" destOrd="0" presId="urn:microsoft.com/office/officeart/2005/8/layout/hierarchy2"/>
    <dgm:cxn modelId="{4D7595EC-142C-4BAE-BEB9-A25C43C63D3C}" type="presOf" srcId="{162FF95A-9A2D-4E1A-811C-809C13175AEE}" destId="{1D337D47-14D5-4C90-AB0F-8BB227546DD6}" srcOrd="0" destOrd="0" presId="urn:microsoft.com/office/officeart/2005/8/layout/hierarchy2"/>
    <dgm:cxn modelId="{6DAAAEFC-2A00-421F-8618-A37DA8538F38}" type="presOf" srcId="{242EF713-8204-47A2-9894-C19AF778C583}" destId="{BB495E31-F283-41D3-9219-A5A23D6FE394}" srcOrd="1" destOrd="0" presId="urn:microsoft.com/office/officeart/2005/8/layout/hierarchy2"/>
    <dgm:cxn modelId="{C93F0767-0644-4C48-9BC3-EAFB02F2503A}" type="presOf" srcId="{73828AFD-4974-446F-AA6E-36C967DC6250}" destId="{2C24ADCE-83BF-4763-8A58-AFB8F75E7CC2}" srcOrd="0" destOrd="0" presId="urn:microsoft.com/office/officeart/2005/8/layout/hierarchy2"/>
    <dgm:cxn modelId="{BF2E12BE-6B02-444E-979A-D96DE724912E}" type="presOf" srcId="{6F2F8F62-7CA0-4B47-8EEB-8D93056283D2}" destId="{17471C57-6D98-426A-B6D0-719E12525EBB}" srcOrd="1" destOrd="0" presId="urn:microsoft.com/office/officeart/2005/8/layout/hierarchy2"/>
    <dgm:cxn modelId="{4FD6B905-9CF8-4C07-8DAE-48CD37E75BBE}" type="presOf" srcId="{5320C1FD-D3B5-4CFC-A634-B0376E69623E}" destId="{F2C73AFA-E191-4876-A4EC-3A59CFE25768}" srcOrd="0" destOrd="0" presId="urn:microsoft.com/office/officeart/2005/8/layout/hierarchy2"/>
    <dgm:cxn modelId="{2DD0BE4C-24A1-47B9-A26C-022519682FCE}" srcId="{162FF95A-9A2D-4E1A-811C-809C13175AEE}" destId="{EEEA6273-0864-42CF-839D-CB1E328443CD}" srcOrd="0" destOrd="0" parTransId="{215635D6-6B09-4F55-A446-7AE44CB482FB}" sibTransId="{A7CEB0E4-B68A-483E-B4B6-283C8EDB9FB7}"/>
    <dgm:cxn modelId="{258A410E-BB55-46AF-A009-8DCCCD03FFF2}" type="presOf" srcId="{ED22E46C-7F15-4B12-A4C3-43AD732BD9A0}" destId="{307F4263-F54F-48F2-BFB7-8E3462E0FB10}" srcOrd="0" destOrd="0" presId="urn:microsoft.com/office/officeart/2005/8/layout/hierarchy2"/>
    <dgm:cxn modelId="{4214BA78-50C7-46C7-A1A6-9F314D943B48}" type="presOf" srcId="{B798E81A-C48D-408C-B1A4-F8359C9BC804}" destId="{82505C07-12A6-4FA4-87EF-83B255B19347}" srcOrd="1" destOrd="0" presId="urn:microsoft.com/office/officeart/2005/8/layout/hierarchy2"/>
    <dgm:cxn modelId="{08468257-2612-4D51-941C-D87D3F7A24CF}" type="presOf" srcId="{6F2F8F62-7CA0-4B47-8EEB-8D93056283D2}" destId="{B7C78C9C-1E7F-42CB-9043-7D243FDD63F1}" srcOrd="0" destOrd="0" presId="urn:microsoft.com/office/officeart/2005/8/layout/hierarchy2"/>
    <dgm:cxn modelId="{6E7B023F-60FA-4EA7-8CAA-7AF5278D886E}" type="presOf" srcId="{7303E0B4-B8E7-4389-A231-6C787178429A}" destId="{977593F2-8414-4244-ABF3-124F61FDC829}" srcOrd="0" destOrd="0" presId="urn:microsoft.com/office/officeart/2005/8/layout/hierarchy2"/>
    <dgm:cxn modelId="{16FDECD5-1DFB-4273-AFBE-B9ECD328F81B}" srcId="{EEEA6273-0864-42CF-839D-CB1E328443CD}" destId="{67AA8082-73C4-406C-9449-E4A089780E84}" srcOrd="0" destOrd="0" parTransId="{B798E81A-C48D-408C-B1A4-F8359C9BC804}" sibTransId="{FF45577A-A7F9-435E-BBB2-BC4BE23D8ECF}"/>
    <dgm:cxn modelId="{3F74F2B6-1642-4D80-A2D3-9C4D2E8D2DB1}" srcId="{EEEA6273-0864-42CF-839D-CB1E328443CD}" destId="{5320C1FD-D3B5-4CFC-A634-B0376E69623E}" srcOrd="4" destOrd="0" parTransId="{ED22E46C-7F15-4B12-A4C3-43AD732BD9A0}" sibTransId="{69E1D73A-4C69-4655-A2E5-24709390FB78}"/>
    <dgm:cxn modelId="{D0BF25F2-C8C1-4007-80AB-C49D9241EC5E}" type="presOf" srcId="{242EF713-8204-47A2-9894-C19AF778C583}" destId="{CFF37471-2BEC-4061-92D6-9D34359A857A}" srcOrd="0" destOrd="0" presId="urn:microsoft.com/office/officeart/2005/8/layout/hierarchy2"/>
    <dgm:cxn modelId="{D7D883BE-88FA-47D9-8A4F-CE8221F28D51}" type="presParOf" srcId="{1D337D47-14D5-4C90-AB0F-8BB227546DD6}" destId="{CC1689C3-A3C5-4DF5-90AE-648EB06421C5}" srcOrd="0" destOrd="0" presId="urn:microsoft.com/office/officeart/2005/8/layout/hierarchy2"/>
    <dgm:cxn modelId="{9260EC8B-3722-4D46-9B55-FBC3E7D60BB3}" type="presParOf" srcId="{CC1689C3-A3C5-4DF5-90AE-648EB06421C5}" destId="{FE3D2F38-D1E4-4AD4-BA40-53AA995EDF47}" srcOrd="0" destOrd="0" presId="urn:microsoft.com/office/officeart/2005/8/layout/hierarchy2"/>
    <dgm:cxn modelId="{62A429D0-6F02-424C-B5E4-54432082CBD4}" type="presParOf" srcId="{CC1689C3-A3C5-4DF5-90AE-648EB06421C5}" destId="{84DD921E-2D50-47A3-AB1F-C2D93019B5BE}" srcOrd="1" destOrd="0" presId="urn:microsoft.com/office/officeart/2005/8/layout/hierarchy2"/>
    <dgm:cxn modelId="{FDE72836-77B0-4E78-A4E9-E75AB6CAE4EF}" type="presParOf" srcId="{84DD921E-2D50-47A3-AB1F-C2D93019B5BE}" destId="{60754BAE-7E3B-43E8-BFE6-D447DC31736B}" srcOrd="0" destOrd="0" presId="urn:microsoft.com/office/officeart/2005/8/layout/hierarchy2"/>
    <dgm:cxn modelId="{3A618BE6-1BB5-4208-8AB3-679A9FF1BB99}" type="presParOf" srcId="{60754BAE-7E3B-43E8-BFE6-D447DC31736B}" destId="{82505C07-12A6-4FA4-87EF-83B255B19347}" srcOrd="0" destOrd="0" presId="urn:microsoft.com/office/officeart/2005/8/layout/hierarchy2"/>
    <dgm:cxn modelId="{2044F546-7EA3-4D89-929D-03D24E651816}" type="presParOf" srcId="{84DD921E-2D50-47A3-AB1F-C2D93019B5BE}" destId="{B768DC59-1FA3-4828-97A4-721A780B1D2B}" srcOrd="1" destOrd="0" presId="urn:microsoft.com/office/officeart/2005/8/layout/hierarchy2"/>
    <dgm:cxn modelId="{FB6C1499-2C8E-48D0-B2A5-4236AFCA3363}" type="presParOf" srcId="{B768DC59-1FA3-4828-97A4-721A780B1D2B}" destId="{8C46CC99-DB2E-43F7-8679-A44FE0A513DB}" srcOrd="0" destOrd="0" presId="urn:microsoft.com/office/officeart/2005/8/layout/hierarchy2"/>
    <dgm:cxn modelId="{5EF1C720-B18F-4E1B-A3AE-F2EFDDDA8969}" type="presParOf" srcId="{B768DC59-1FA3-4828-97A4-721A780B1D2B}" destId="{8C0970A2-40C3-4140-AF0B-9294A07DFE57}" srcOrd="1" destOrd="0" presId="urn:microsoft.com/office/officeart/2005/8/layout/hierarchy2"/>
    <dgm:cxn modelId="{D9E97F9D-C1CC-4044-A750-323DFF970F1B}" type="presParOf" srcId="{84DD921E-2D50-47A3-AB1F-C2D93019B5BE}" destId="{CFF37471-2BEC-4061-92D6-9D34359A857A}" srcOrd="2" destOrd="0" presId="urn:microsoft.com/office/officeart/2005/8/layout/hierarchy2"/>
    <dgm:cxn modelId="{0C52EE36-F2E4-4AF8-8E85-1F947380CD04}" type="presParOf" srcId="{CFF37471-2BEC-4061-92D6-9D34359A857A}" destId="{BB495E31-F283-41D3-9219-A5A23D6FE394}" srcOrd="0" destOrd="0" presId="urn:microsoft.com/office/officeart/2005/8/layout/hierarchy2"/>
    <dgm:cxn modelId="{6C1E59E2-50E2-4B7A-B230-29C9F09E8632}" type="presParOf" srcId="{84DD921E-2D50-47A3-AB1F-C2D93019B5BE}" destId="{4A2E580D-A508-479D-B2A1-DCF11780925F}" srcOrd="3" destOrd="0" presId="urn:microsoft.com/office/officeart/2005/8/layout/hierarchy2"/>
    <dgm:cxn modelId="{5B2EF973-CE6F-43EA-A323-B78165C688F2}" type="presParOf" srcId="{4A2E580D-A508-479D-B2A1-DCF11780925F}" destId="{2C24ADCE-83BF-4763-8A58-AFB8F75E7CC2}" srcOrd="0" destOrd="0" presId="urn:microsoft.com/office/officeart/2005/8/layout/hierarchy2"/>
    <dgm:cxn modelId="{CB239004-FA32-432D-B045-464C3F9F6E73}" type="presParOf" srcId="{4A2E580D-A508-479D-B2A1-DCF11780925F}" destId="{B41FBCA1-ABC3-48F4-90E8-D0E773D1666F}" srcOrd="1" destOrd="0" presId="urn:microsoft.com/office/officeart/2005/8/layout/hierarchy2"/>
    <dgm:cxn modelId="{BC554BB8-E71E-4126-8E41-42751353EAF1}" type="presParOf" srcId="{84DD921E-2D50-47A3-AB1F-C2D93019B5BE}" destId="{977593F2-8414-4244-ABF3-124F61FDC829}" srcOrd="4" destOrd="0" presId="urn:microsoft.com/office/officeart/2005/8/layout/hierarchy2"/>
    <dgm:cxn modelId="{8DD5FD9B-2AAF-4746-8E0A-29C73C354CEB}" type="presParOf" srcId="{977593F2-8414-4244-ABF3-124F61FDC829}" destId="{D4ACCBA2-CD1E-4FF3-8B5C-CE65DCB35E4B}" srcOrd="0" destOrd="0" presId="urn:microsoft.com/office/officeart/2005/8/layout/hierarchy2"/>
    <dgm:cxn modelId="{106445C0-C07C-4517-9AF0-008AC3D97716}" type="presParOf" srcId="{84DD921E-2D50-47A3-AB1F-C2D93019B5BE}" destId="{D95DE3E1-FE31-4238-8F04-39E57C2E64A5}" srcOrd="5" destOrd="0" presId="urn:microsoft.com/office/officeart/2005/8/layout/hierarchy2"/>
    <dgm:cxn modelId="{0561144D-0B53-41E7-BBCB-0B47AE751F69}" type="presParOf" srcId="{D95DE3E1-FE31-4238-8F04-39E57C2E64A5}" destId="{7AFEA798-B73D-436D-83DE-1B25A4F7FBBD}" srcOrd="0" destOrd="0" presId="urn:microsoft.com/office/officeart/2005/8/layout/hierarchy2"/>
    <dgm:cxn modelId="{18A0FAA8-4E69-409E-BF2C-8C738079E0DC}" type="presParOf" srcId="{D95DE3E1-FE31-4238-8F04-39E57C2E64A5}" destId="{1A7C71FF-889C-485C-8F89-7DF316526052}" srcOrd="1" destOrd="0" presId="urn:microsoft.com/office/officeart/2005/8/layout/hierarchy2"/>
    <dgm:cxn modelId="{7A9789ED-3BF3-4232-A2A2-489C4FFA3FCE}" type="presParOf" srcId="{84DD921E-2D50-47A3-AB1F-C2D93019B5BE}" destId="{A69ED073-406F-4FBA-87F5-56056D588E34}" srcOrd="6" destOrd="0" presId="urn:microsoft.com/office/officeart/2005/8/layout/hierarchy2"/>
    <dgm:cxn modelId="{188E1FA7-AB38-4E6F-A089-1EB3A08167AF}" type="presParOf" srcId="{A69ED073-406F-4FBA-87F5-56056D588E34}" destId="{A097B630-0A6C-45D5-8D51-04B1762EC405}" srcOrd="0" destOrd="0" presId="urn:microsoft.com/office/officeart/2005/8/layout/hierarchy2"/>
    <dgm:cxn modelId="{80A37ABA-6C41-40E3-9042-3E892B466A46}" type="presParOf" srcId="{84DD921E-2D50-47A3-AB1F-C2D93019B5BE}" destId="{1CCDC610-A9B0-4EA9-83C7-4FC33C8FC4CA}" srcOrd="7" destOrd="0" presId="urn:microsoft.com/office/officeart/2005/8/layout/hierarchy2"/>
    <dgm:cxn modelId="{37E3FADB-7074-4FF5-9B66-77E019FF14A4}" type="presParOf" srcId="{1CCDC610-A9B0-4EA9-83C7-4FC33C8FC4CA}" destId="{FB616242-0827-463F-9858-CB738A42EA3C}" srcOrd="0" destOrd="0" presId="urn:microsoft.com/office/officeart/2005/8/layout/hierarchy2"/>
    <dgm:cxn modelId="{D3DC403C-A531-41E8-B5C9-6583C7FD9AD8}" type="presParOf" srcId="{1CCDC610-A9B0-4EA9-83C7-4FC33C8FC4CA}" destId="{EC954237-F9AC-46F5-9A6D-A3D67F338AAA}" srcOrd="1" destOrd="0" presId="urn:microsoft.com/office/officeart/2005/8/layout/hierarchy2"/>
    <dgm:cxn modelId="{E51FA747-9F9B-4DEE-AA2A-03F822FF7255}" type="presParOf" srcId="{84DD921E-2D50-47A3-AB1F-C2D93019B5BE}" destId="{307F4263-F54F-48F2-BFB7-8E3462E0FB10}" srcOrd="8" destOrd="0" presId="urn:microsoft.com/office/officeart/2005/8/layout/hierarchy2"/>
    <dgm:cxn modelId="{F3B63BBD-50E8-44A2-BC7E-4B845CB47C0D}" type="presParOf" srcId="{307F4263-F54F-48F2-BFB7-8E3462E0FB10}" destId="{11A0CEC7-A010-42C4-8908-766BABC11053}" srcOrd="0" destOrd="0" presId="urn:microsoft.com/office/officeart/2005/8/layout/hierarchy2"/>
    <dgm:cxn modelId="{56B34953-7408-4F4C-9A49-DADB47608295}" type="presParOf" srcId="{84DD921E-2D50-47A3-AB1F-C2D93019B5BE}" destId="{CFCA95A1-C776-4A57-AC5E-A4864F51D45E}" srcOrd="9" destOrd="0" presId="urn:microsoft.com/office/officeart/2005/8/layout/hierarchy2"/>
    <dgm:cxn modelId="{748B1614-67A9-425A-82B2-76ACDE5D7A85}" type="presParOf" srcId="{CFCA95A1-C776-4A57-AC5E-A4864F51D45E}" destId="{F2C73AFA-E191-4876-A4EC-3A59CFE25768}" srcOrd="0" destOrd="0" presId="urn:microsoft.com/office/officeart/2005/8/layout/hierarchy2"/>
    <dgm:cxn modelId="{8ED424D5-EF26-47AF-A886-ABDAAC1F619A}" type="presParOf" srcId="{CFCA95A1-C776-4A57-AC5E-A4864F51D45E}" destId="{70A49D70-2150-49DB-A12C-7CFF75F595C6}" srcOrd="1" destOrd="0" presId="urn:microsoft.com/office/officeart/2005/8/layout/hierarchy2"/>
    <dgm:cxn modelId="{86C01CA0-443D-4B82-81EA-CF44C6C7189E}" type="presParOf" srcId="{70A49D70-2150-49DB-A12C-7CFF75F595C6}" destId="{B7C78C9C-1E7F-42CB-9043-7D243FDD63F1}" srcOrd="0" destOrd="0" presId="urn:microsoft.com/office/officeart/2005/8/layout/hierarchy2"/>
    <dgm:cxn modelId="{95986A55-EC4E-4D5F-B07F-0535845A1F15}" type="presParOf" srcId="{B7C78C9C-1E7F-42CB-9043-7D243FDD63F1}" destId="{17471C57-6D98-426A-B6D0-719E12525EBB}" srcOrd="0" destOrd="0" presId="urn:microsoft.com/office/officeart/2005/8/layout/hierarchy2"/>
    <dgm:cxn modelId="{A3B5340B-C480-4BF9-BA80-A87517729B55}" type="presParOf" srcId="{70A49D70-2150-49DB-A12C-7CFF75F595C6}" destId="{B973592F-2445-4894-A5F2-D95AC2DA9D4D}" srcOrd="1" destOrd="0" presId="urn:microsoft.com/office/officeart/2005/8/layout/hierarchy2"/>
    <dgm:cxn modelId="{DB7D1720-8E04-4DA9-A9E4-76D8F286F5AE}" type="presParOf" srcId="{B973592F-2445-4894-A5F2-D95AC2DA9D4D}" destId="{6B2FE098-B460-4E18-9866-C0D4E6ADF5F0}" srcOrd="0" destOrd="0" presId="urn:microsoft.com/office/officeart/2005/8/layout/hierarchy2"/>
    <dgm:cxn modelId="{44ECCA35-CD17-4693-B9F1-C6F3E2E641DB}" type="presParOf" srcId="{B973592F-2445-4894-A5F2-D95AC2DA9D4D}" destId="{D02CB68A-4F96-40B7-BCDA-C59FF0B186FA}" srcOrd="1" destOrd="0" presId="urn:microsoft.com/office/officeart/2005/8/layout/hierarchy2"/>
  </dgm:cxnLst>
  <dgm:bg>
    <a:solidFill>
      <a:srgbClr val="00B050">
        <a:alpha val="20000"/>
      </a:srgbClr>
    </a:solidFill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FC9E1D8-B371-4FD2-BCBE-BFF138AFE514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6B8D6124-41EF-4587-A1E3-0C47EF3F1B2F}">
      <dgm:prSet phldrT="[Text]" custT="1"/>
      <dgm:spPr>
        <a:solidFill>
          <a:srgbClr val="00B050"/>
        </a:solidFill>
      </dgm:spPr>
      <dgm:t>
        <a:bodyPr/>
        <a:lstStyle/>
        <a:p>
          <a:r>
            <a:rPr lang="cs-CZ" sz="8000" dirty="0" smtClean="0"/>
            <a:t>notebook</a:t>
          </a:r>
          <a:endParaRPr lang="cs-CZ" sz="8000" dirty="0"/>
        </a:p>
      </dgm:t>
    </dgm:pt>
    <dgm:pt modelId="{18571067-456A-4BB1-A989-982CCFAC9E88}" type="parTrans" cxnId="{68C56D2B-E8D5-4521-99BA-72B14DE2A9D0}">
      <dgm:prSet/>
      <dgm:spPr/>
      <dgm:t>
        <a:bodyPr/>
        <a:lstStyle/>
        <a:p>
          <a:endParaRPr lang="cs-CZ"/>
        </a:p>
      </dgm:t>
    </dgm:pt>
    <dgm:pt modelId="{1448903D-73B1-49BE-9A81-91E0D307EC88}" type="sibTrans" cxnId="{68C56D2B-E8D5-4521-99BA-72B14DE2A9D0}">
      <dgm:prSet/>
      <dgm:spPr/>
      <dgm:t>
        <a:bodyPr/>
        <a:lstStyle/>
        <a:p>
          <a:endParaRPr lang="cs-CZ"/>
        </a:p>
      </dgm:t>
    </dgm:pt>
    <dgm:pt modelId="{8A4DA056-377C-4D10-A787-FD6A442F76CB}">
      <dgm:prSet phldrT="[Text]" custT="1"/>
      <dgm:spPr>
        <a:solidFill>
          <a:srgbClr val="00B050"/>
        </a:solidFill>
      </dgm:spPr>
      <dgm:t>
        <a:bodyPr/>
        <a:lstStyle/>
        <a:p>
          <a:r>
            <a:rPr lang="cs-CZ" sz="6600" dirty="0" smtClean="0"/>
            <a:t>subnotebook</a:t>
          </a:r>
          <a:endParaRPr lang="cs-CZ" sz="7200" dirty="0"/>
        </a:p>
      </dgm:t>
    </dgm:pt>
    <dgm:pt modelId="{FC33A7F6-65CC-4F18-B278-393ED66D6AD6}" type="parTrans" cxnId="{88E779EB-778B-4978-A7E7-49B3A6FA3BCE}">
      <dgm:prSet/>
      <dgm:spPr/>
      <dgm:t>
        <a:bodyPr/>
        <a:lstStyle/>
        <a:p>
          <a:endParaRPr lang="cs-CZ"/>
        </a:p>
      </dgm:t>
    </dgm:pt>
    <dgm:pt modelId="{46828711-DD1D-4283-BDA2-9224E29FB3EB}" type="sibTrans" cxnId="{88E779EB-778B-4978-A7E7-49B3A6FA3BCE}">
      <dgm:prSet/>
      <dgm:spPr/>
      <dgm:t>
        <a:bodyPr/>
        <a:lstStyle/>
        <a:p>
          <a:endParaRPr lang="cs-CZ"/>
        </a:p>
      </dgm:t>
    </dgm:pt>
    <dgm:pt modelId="{1198F46E-6865-472E-A785-A36E288C622F}">
      <dgm:prSet phldrT="[Text]" custT="1"/>
      <dgm:spPr>
        <a:solidFill>
          <a:srgbClr val="00B050"/>
        </a:solidFill>
      </dgm:spPr>
      <dgm:t>
        <a:bodyPr/>
        <a:lstStyle/>
        <a:p>
          <a:r>
            <a:rPr lang="cs-CZ" sz="5400" dirty="0" err="1" smtClean="0"/>
            <a:t>netbook</a:t>
          </a:r>
          <a:endParaRPr lang="cs-CZ" sz="5400" dirty="0"/>
        </a:p>
      </dgm:t>
    </dgm:pt>
    <dgm:pt modelId="{A453E883-F49B-4E4A-A427-724EEDFF0DB8}" type="parTrans" cxnId="{63E96ADD-97D7-484E-8EEE-BF1A09DF1729}">
      <dgm:prSet/>
      <dgm:spPr/>
      <dgm:t>
        <a:bodyPr/>
        <a:lstStyle/>
        <a:p>
          <a:endParaRPr lang="cs-CZ"/>
        </a:p>
      </dgm:t>
    </dgm:pt>
    <dgm:pt modelId="{470C2B2A-C775-4EDA-A640-4D5C3253133E}" type="sibTrans" cxnId="{63E96ADD-97D7-484E-8EEE-BF1A09DF1729}">
      <dgm:prSet/>
      <dgm:spPr/>
      <dgm:t>
        <a:bodyPr/>
        <a:lstStyle/>
        <a:p>
          <a:endParaRPr lang="cs-CZ"/>
        </a:p>
      </dgm:t>
    </dgm:pt>
    <dgm:pt modelId="{D36626F0-D057-4FF5-A007-8D3B306C53E8}" type="pres">
      <dgm:prSet presAssocID="{4FC9E1D8-B371-4FD2-BCBE-BFF138AFE514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6AA9E90E-CC53-4D28-83C7-43A4D4F95A44}" type="pres">
      <dgm:prSet presAssocID="{4FC9E1D8-B371-4FD2-BCBE-BFF138AFE514}" presName="dummyMaxCanvas" presStyleCnt="0">
        <dgm:presLayoutVars/>
      </dgm:prSet>
      <dgm:spPr/>
    </dgm:pt>
    <dgm:pt modelId="{9EDA238F-0E8D-4B8A-85AD-5CCB8991ADA4}" type="pres">
      <dgm:prSet presAssocID="{4FC9E1D8-B371-4FD2-BCBE-BFF138AFE514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E1C3965-B937-4717-ABBB-660EC8CC258A}" type="pres">
      <dgm:prSet presAssocID="{4FC9E1D8-B371-4FD2-BCBE-BFF138AFE514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FD74117-6E2F-47A9-B561-9D55B7C48606}" type="pres">
      <dgm:prSet presAssocID="{4FC9E1D8-B371-4FD2-BCBE-BFF138AFE514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87AC2A7-9958-4004-90F9-F02430BCD579}" type="pres">
      <dgm:prSet presAssocID="{4FC9E1D8-B371-4FD2-BCBE-BFF138AFE514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B35F7E8-345B-4E8F-AD6C-E3DAA7AE6C3A}" type="pres">
      <dgm:prSet presAssocID="{4FC9E1D8-B371-4FD2-BCBE-BFF138AFE514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2496F47-9B4F-4AFE-A566-F5C8F91300A9}" type="pres">
      <dgm:prSet presAssocID="{4FC9E1D8-B371-4FD2-BCBE-BFF138AFE514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DF59F20-2173-4B3D-8E7F-4818C2E1983C}" type="pres">
      <dgm:prSet presAssocID="{4FC9E1D8-B371-4FD2-BCBE-BFF138AFE514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D141312-49B0-4226-9B9F-764ECF2BF12C}" type="pres">
      <dgm:prSet presAssocID="{4FC9E1D8-B371-4FD2-BCBE-BFF138AFE514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88E779EB-778B-4978-A7E7-49B3A6FA3BCE}" srcId="{4FC9E1D8-B371-4FD2-BCBE-BFF138AFE514}" destId="{8A4DA056-377C-4D10-A787-FD6A442F76CB}" srcOrd="1" destOrd="0" parTransId="{FC33A7F6-65CC-4F18-B278-393ED66D6AD6}" sibTransId="{46828711-DD1D-4283-BDA2-9224E29FB3EB}"/>
    <dgm:cxn modelId="{68C56D2B-E8D5-4521-99BA-72B14DE2A9D0}" srcId="{4FC9E1D8-B371-4FD2-BCBE-BFF138AFE514}" destId="{6B8D6124-41EF-4587-A1E3-0C47EF3F1B2F}" srcOrd="0" destOrd="0" parTransId="{18571067-456A-4BB1-A989-982CCFAC9E88}" sibTransId="{1448903D-73B1-49BE-9A81-91E0D307EC88}"/>
    <dgm:cxn modelId="{451FD8E8-B539-4892-974D-EBDE56E63B63}" type="presOf" srcId="{8A4DA056-377C-4D10-A787-FD6A442F76CB}" destId="{DDF59F20-2173-4B3D-8E7F-4818C2E1983C}" srcOrd="1" destOrd="0" presId="urn:microsoft.com/office/officeart/2005/8/layout/vProcess5"/>
    <dgm:cxn modelId="{06AB8672-0122-4797-BCF3-E6B90FB22CAD}" type="presOf" srcId="{6B8D6124-41EF-4587-A1E3-0C47EF3F1B2F}" destId="{32496F47-9B4F-4AFE-A566-F5C8F91300A9}" srcOrd="1" destOrd="0" presId="urn:microsoft.com/office/officeart/2005/8/layout/vProcess5"/>
    <dgm:cxn modelId="{3DA9A72D-22D8-4406-9AE0-17275509441B}" type="presOf" srcId="{6B8D6124-41EF-4587-A1E3-0C47EF3F1B2F}" destId="{9EDA238F-0E8D-4B8A-85AD-5CCB8991ADA4}" srcOrd="0" destOrd="0" presId="urn:microsoft.com/office/officeart/2005/8/layout/vProcess5"/>
    <dgm:cxn modelId="{EA2B4C60-4B39-4A4A-9098-C5DCE08C6A4D}" type="presOf" srcId="{1198F46E-6865-472E-A785-A36E288C622F}" destId="{7D141312-49B0-4226-9B9F-764ECF2BF12C}" srcOrd="1" destOrd="0" presId="urn:microsoft.com/office/officeart/2005/8/layout/vProcess5"/>
    <dgm:cxn modelId="{9CF6DF91-501B-428F-9C3F-607F261FE0C9}" type="presOf" srcId="{8A4DA056-377C-4D10-A787-FD6A442F76CB}" destId="{9E1C3965-B937-4717-ABBB-660EC8CC258A}" srcOrd="0" destOrd="0" presId="urn:microsoft.com/office/officeart/2005/8/layout/vProcess5"/>
    <dgm:cxn modelId="{BC781C96-D23C-45AA-AFD0-62BB2E5E2709}" type="presOf" srcId="{46828711-DD1D-4283-BDA2-9224E29FB3EB}" destId="{CB35F7E8-345B-4E8F-AD6C-E3DAA7AE6C3A}" srcOrd="0" destOrd="0" presId="urn:microsoft.com/office/officeart/2005/8/layout/vProcess5"/>
    <dgm:cxn modelId="{63E96ADD-97D7-484E-8EEE-BF1A09DF1729}" srcId="{4FC9E1D8-B371-4FD2-BCBE-BFF138AFE514}" destId="{1198F46E-6865-472E-A785-A36E288C622F}" srcOrd="2" destOrd="0" parTransId="{A453E883-F49B-4E4A-A427-724EEDFF0DB8}" sibTransId="{470C2B2A-C775-4EDA-A640-4D5C3253133E}"/>
    <dgm:cxn modelId="{68C9BDDA-780C-412D-BCA4-85F66734E023}" type="presOf" srcId="{1448903D-73B1-49BE-9A81-91E0D307EC88}" destId="{287AC2A7-9958-4004-90F9-F02430BCD579}" srcOrd="0" destOrd="0" presId="urn:microsoft.com/office/officeart/2005/8/layout/vProcess5"/>
    <dgm:cxn modelId="{460AFDF9-B670-4ED7-96F3-C7ACAC7F55AF}" type="presOf" srcId="{1198F46E-6865-472E-A785-A36E288C622F}" destId="{9FD74117-6E2F-47A9-B561-9D55B7C48606}" srcOrd="0" destOrd="0" presId="urn:microsoft.com/office/officeart/2005/8/layout/vProcess5"/>
    <dgm:cxn modelId="{1E4A0827-D07B-4E96-913B-FEAD3DEC41C6}" type="presOf" srcId="{4FC9E1D8-B371-4FD2-BCBE-BFF138AFE514}" destId="{D36626F0-D057-4FF5-A007-8D3B306C53E8}" srcOrd="0" destOrd="0" presId="urn:microsoft.com/office/officeart/2005/8/layout/vProcess5"/>
    <dgm:cxn modelId="{360E98DA-6A02-47FE-B2DC-8F2BDA3878B5}" type="presParOf" srcId="{D36626F0-D057-4FF5-A007-8D3B306C53E8}" destId="{6AA9E90E-CC53-4D28-83C7-43A4D4F95A44}" srcOrd="0" destOrd="0" presId="urn:microsoft.com/office/officeart/2005/8/layout/vProcess5"/>
    <dgm:cxn modelId="{A45D4538-F7AB-41CA-A0D8-5ADE79F1CB0C}" type="presParOf" srcId="{D36626F0-D057-4FF5-A007-8D3B306C53E8}" destId="{9EDA238F-0E8D-4B8A-85AD-5CCB8991ADA4}" srcOrd="1" destOrd="0" presId="urn:microsoft.com/office/officeart/2005/8/layout/vProcess5"/>
    <dgm:cxn modelId="{9E963FD1-984F-46BD-9F14-77EE70CA73DA}" type="presParOf" srcId="{D36626F0-D057-4FF5-A007-8D3B306C53E8}" destId="{9E1C3965-B937-4717-ABBB-660EC8CC258A}" srcOrd="2" destOrd="0" presId="urn:microsoft.com/office/officeart/2005/8/layout/vProcess5"/>
    <dgm:cxn modelId="{8F8494CF-66C3-468C-B51A-B95E709A4DEB}" type="presParOf" srcId="{D36626F0-D057-4FF5-A007-8D3B306C53E8}" destId="{9FD74117-6E2F-47A9-B561-9D55B7C48606}" srcOrd="3" destOrd="0" presId="urn:microsoft.com/office/officeart/2005/8/layout/vProcess5"/>
    <dgm:cxn modelId="{00945A5B-F16E-4687-95EA-EE020544FA06}" type="presParOf" srcId="{D36626F0-D057-4FF5-A007-8D3B306C53E8}" destId="{287AC2A7-9958-4004-90F9-F02430BCD579}" srcOrd="4" destOrd="0" presId="urn:microsoft.com/office/officeart/2005/8/layout/vProcess5"/>
    <dgm:cxn modelId="{07BADC12-213E-4156-BA2C-7ED09C6A7A66}" type="presParOf" srcId="{D36626F0-D057-4FF5-A007-8D3B306C53E8}" destId="{CB35F7E8-345B-4E8F-AD6C-E3DAA7AE6C3A}" srcOrd="5" destOrd="0" presId="urn:microsoft.com/office/officeart/2005/8/layout/vProcess5"/>
    <dgm:cxn modelId="{6BC239D5-D7B4-4EAF-A8A8-088F3E736F48}" type="presParOf" srcId="{D36626F0-D057-4FF5-A007-8D3B306C53E8}" destId="{32496F47-9B4F-4AFE-A566-F5C8F91300A9}" srcOrd="6" destOrd="0" presId="urn:microsoft.com/office/officeart/2005/8/layout/vProcess5"/>
    <dgm:cxn modelId="{EBFF493D-043E-443C-B3EA-AC92A96414B1}" type="presParOf" srcId="{D36626F0-D057-4FF5-A007-8D3B306C53E8}" destId="{DDF59F20-2173-4B3D-8E7F-4818C2E1983C}" srcOrd="7" destOrd="0" presId="urn:microsoft.com/office/officeart/2005/8/layout/vProcess5"/>
    <dgm:cxn modelId="{051CA62F-C5E0-4584-BCE0-087877E7BE6F}" type="presParOf" srcId="{D36626F0-D057-4FF5-A007-8D3B306C53E8}" destId="{7D141312-49B0-4226-9B9F-764ECF2BF12C}" srcOrd="8" destOrd="0" presId="urn:microsoft.com/office/officeart/2005/8/layout/vProcess5"/>
  </dgm:cxnLst>
  <dgm:bg>
    <a:solidFill>
      <a:srgbClr val="00B050">
        <a:alpha val="20000"/>
      </a:srgbClr>
    </a:soli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62FF95A-9A2D-4E1A-811C-809C13175AEE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EEEA6273-0864-42CF-839D-CB1E328443CD}">
      <dgm:prSet phldrT="[Text]" custT="1"/>
      <dgm:spPr>
        <a:solidFill>
          <a:srgbClr val="00B050"/>
        </a:solidFill>
      </dgm:spPr>
      <dgm:t>
        <a:bodyPr/>
        <a:lstStyle/>
        <a:p>
          <a:r>
            <a:rPr lang="cs-CZ" sz="3200" dirty="0" smtClean="0"/>
            <a:t>subnotebook</a:t>
          </a:r>
          <a:endParaRPr lang="cs-CZ" sz="3200" dirty="0"/>
        </a:p>
      </dgm:t>
    </dgm:pt>
    <dgm:pt modelId="{215635D6-6B09-4F55-A446-7AE44CB482FB}" type="parTrans" cxnId="{2DD0BE4C-24A1-47B9-A26C-022519682FCE}">
      <dgm:prSet/>
      <dgm:spPr/>
      <dgm:t>
        <a:bodyPr/>
        <a:lstStyle/>
        <a:p>
          <a:endParaRPr lang="cs-CZ"/>
        </a:p>
      </dgm:t>
    </dgm:pt>
    <dgm:pt modelId="{A7CEB0E4-B68A-483E-B4B6-283C8EDB9FB7}" type="sibTrans" cxnId="{2DD0BE4C-24A1-47B9-A26C-022519682FCE}">
      <dgm:prSet/>
      <dgm:spPr/>
      <dgm:t>
        <a:bodyPr/>
        <a:lstStyle/>
        <a:p>
          <a:endParaRPr lang="cs-CZ"/>
        </a:p>
      </dgm:t>
    </dgm:pt>
    <dgm:pt modelId="{67AA8082-73C4-406C-9449-E4A089780E84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rgbClr val="00B050"/>
          </a:solidFill>
        </a:ln>
      </dgm:spPr>
      <dgm:t>
        <a:bodyPr/>
        <a:lstStyle/>
        <a:p>
          <a:endParaRPr lang="cs-CZ" dirty="0"/>
        </a:p>
      </dgm:t>
    </dgm:pt>
    <dgm:pt modelId="{B798E81A-C48D-408C-B1A4-F8359C9BC804}" type="parTrans" cxnId="{16FDECD5-1DFB-4273-AFBE-B9ECD328F81B}">
      <dgm:prSet/>
      <dgm:spPr>
        <a:ln>
          <a:solidFill>
            <a:srgbClr val="00B050"/>
          </a:solidFill>
        </a:ln>
      </dgm:spPr>
      <dgm:t>
        <a:bodyPr/>
        <a:lstStyle/>
        <a:p>
          <a:endParaRPr lang="cs-CZ"/>
        </a:p>
      </dgm:t>
    </dgm:pt>
    <dgm:pt modelId="{FF45577A-A7F9-435E-BBB2-BC4BE23D8ECF}" type="sibTrans" cxnId="{16FDECD5-1DFB-4273-AFBE-B9ECD328F81B}">
      <dgm:prSet/>
      <dgm:spPr/>
      <dgm:t>
        <a:bodyPr/>
        <a:lstStyle/>
        <a:p>
          <a:endParaRPr lang="cs-CZ"/>
        </a:p>
      </dgm:t>
    </dgm:pt>
    <dgm:pt modelId="{5320C1FD-D3B5-4CFC-A634-B0376E69623E}">
      <dgm:prSet phldrT="[Text]"/>
      <dgm:spPr>
        <a:solidFill>
          <a:srgbClr val="00B050"/>
        </a:solidFill>
      </dgm:spPr>
      <dgm:t>
        <a:bodyPr/>
        <a:lstStyle/>
        <a:p>
          <a:r>
            <a:rPr lang="cs-CZ" dirty="0" smtClean="0"/>
            <a:t>baterie = elektrický zdroj </a:t>
          </a:r>
          <a:endParaRPr lang="cs-CZ" dirty="0"/>
        </a:p>
      </dgm:t>
    </dgm:pt>
    <dgm:pt modelId="{ED22E46C-7F15-4B12-A4C3-43AD732BD9A0}" type="parTrans" cxnId="{3F74F2B6-1642-4D80-A2D3-9C4D2E8D2DB1}">
      <dgm:prSet/>
      <dgm:spPr>
        <a:ln>
          <a:solidFill>
            <a:srgbClr val="00B050"/>
          </a:solidFill>
        </a:ln>
      </dgm:spPr>
      <dgm:t>
        <a:bodyPr/>
        <a:lstStyle/>
        <a:p>
          <a:endParaRPr lang="cs-CZ"/>
        </a:p>
      </dgm:t>
    </dgm:pt>
    <dgm:pt modelId="{69E1D73A-4C69-4655-A2E5-24709390FB78}" type="sibTrans" cxnId="{3F74F2B6-1642-4D80-A2D3-9C4D2E8D2DB1}">
      <dgm:prSet/>
      <dgm:spPr/>
      <dgm:t>
        <a:bodyPr/>
        <a:lstStyle/>
        <a:p>
          <a:endParaRPr lang="cs-CZ"/>
        </a:p>
      </dgm:t>
    </dgm:pt>
    <dgm:pt modelId="{73828AFD-4974-446F-AA6E-36C967DC6250}">
      <dgm:prSet phldrT="[Text]"/>
      <dgm:spPr>
        <a:solidFill>
          <a:srgbClr val="00B050"/>
        </a:solidFill>
      </dgm:spPr>
      <dgm:t>
        <a:bodyPr/>
        <a:lstStyle/>
        <a:p>
          <a:r>
            <a:rPr lang="cs-CZ" dirty="0" smtClean="0"/>
            <a:t>přenosný </a:t>
          </a:r>
          <a:endParaRPr lang="cs-CZ" dirty="0"/>
        </a:p>
      </dgm:t>
    </dgm:pt>
    <dgm:pt modelId="{3CC85D4B-3A12-40A0-BA6B-8BB73E0B4287}" type="sibTrans" cxnId="{AB957710-BFB1-49B8-A03C-7EC8905B9144}">
      <dgm:prSet/>
      <dgm:spPr/>
      <dgm:t>
        <a:bodyPr/>
        <a:lstStyle/>
        <a:p>
          <a:endParaRPr lang="cs-CZ"/>
        </a:p>
      </dgm:t>
    </dgm:pt>
    <dgm:pt modelId="{242EF713-8204-47A2-9894-C19AF778C583}" type="parTrans" cxnId="{AB957710-BFB1-49B8-A03C-7EC8905B9144}">
      <dgm:prSet/>
      <dgm:spPr>
        <a:ln>
          <a:solidFill>
            <a:srgbClr val="00B050"/>
          </a:solidFill>
        </a:ln>
      </dgm:spPr>
      <dgm:t>
        <a:bodyPr/>
        <a:lstStyle/>
        <a:p>
          <a:endParaRPr lang="cs-CZ"/>
        </a:p>
      </dgm:t>
    </dgm:pt>
    <dgm:pt modelId="{0BD36698-338C-4E32-AE53-931186BF9E25}">
      <dgm:prSet phldrT="[Text]"/>
      <dgm:spPr>
        <a:solidFill>
          <a:srgbClr val="00B050"/>
        </a:solidFill>
      </dgm:spPr>
      <dgm:t>
        <a:bodyPr/>
        <a:lstStyle/>
        <a:p>
          <a:r>
            <a:rPr lang="cs-CZ" dirty="0" smtClean="0"/>
            <a:t>hmotnost</a:t>
          </a:r>
        </a:p>
        <a:p>
          <a:r>
            <a:rPr lang="cs-CZ" dirty="0" smtClean="0"/>
            <a:t>asi 1 kg</a:t>
          </a:r>
          <a:endParaRPr lang="cs-CZ" dirty="0"/>
        </a:p>
      </dgm:t>
    </dgm:pt>
    <dgm:pt modelId="{18D2F188-EFB6-4D1A-8ABA-1453F912379D}" type="parTrans" cxnId="{7763E624-F03D-4C94-AB0A-EFDCB46D9995}">
      <dgm:prSet/>
      <dgm:spPr>
        <a:ln>
          <a:solidFill>
            <a:srgbClr val="00B050"/>
          </a:solidFill>
        </a:ln>
      </dgm:spPr>
      <dgm:t>
        <a:bodyPr/>
        <a:lstStyle/>
        <a:p>
          <a:endParaRPr lang="cs-CZ"/>
        </a:p>
      </dgm:t>
    </dgm:pt>
    <dgm:pt modelId="{CB228698-842A-4072-9088-71B9437CD9FC}" type="sibTrans" cxnId="{7763E624-F03D-4C94-AB0A-EFDCB46D9995}">
      <dgm:prSet/>
      <dgm:spPr/>
      <dgm:t>
        <a:bodyPr/>
        <a:lstStyle/>
        <a:p>
          <a:endParaRPr lang="cs-CZ"/>
        </a:p>
      </dgm:t>
    </dgm:pt>
    <dgm:pt modelId="{DF4CE3B6-AB6A-48E8-B1AB-F0576935331E}">
      <dgm:prSet phldrT="[Text]"/>
      <dgm:spPr>
        <a:solidFill>
          <a:srgbClr val="00B050"/>
        </a:solidFill>
      </dgm:spPr>
      <dgm:t>
        <a:bodyPr/>
        <a:lstStyle/>
        <a:p>
          <a:r>
            <a:rPr lang="cs-CZ" dirty="0" smtClean="0"/>
            <a:t>displej =</a:t>
          </a:r>
        </a:p>
        <a:p>
          <a:r>
            <a:rPr lang="cs-CZ" dirty="0" smtClean="0"/>
            <a:t>menší než 12 palců </a:t>
          </a:r>
          <a:endParaRPr lang="cs-CZ" dirty="0"/>
        </a:p>
      </dgm:t>
    </dgm:pt>
    <dgm:pt modelId="{7303E0B4-B8E7-4389-A231-6C787178429A}" type="parTrans" cxnId="{9AF11874-76B8-405F-B792-3888CF89F07B}">
      <dgm:prSet/>
      <dgm:spPr>
        <a:ln>
          <a:solidFill>
            <a:srgbClr val="00B050"/>
          </a:solidFill>
        </a:ln>
      </dgm:spPr>
      <dgm:t>
        <a:bodyPr/>
        <a:lstStyle/>
        <a:p>
          <a:endParaRPr lang="cs-CZ"/>
        </a:p>
      </dgm:t>
    </dgm:pt>
    <dgm:pt modelId="{77F30C64-B3A7-4DA6-B385-6A1853C97999}" type="sibTrans" cxnId="{9AF11874-76B8-405F-B792-3888CF89F07B}">
      <dgm:prSet/>
      <dgm:spPr/>
      <dgm:t>
        <a:bodyPr/>
        <a:lstStyle/>
        <a:p>
          <a:endParaRPr lang="cs-CZ"/>
        </a:p>
      </dgm:t>
    </dgm:pt>
    <dgm:pt modelId="{F0FC36AD-F0A4-4177-B16F-B40CFDE21FA9}">
      <dgm:prSet phldrT="[Text]"/>
      <dgm:spPr>
        <a:solidFill>
          <a:srgbClr val="00B050"/>
        </a:solidFill>
      </dgm:spPr>
      <dgm:t>
        <a:bodyPr/>
        <a:lstStyle/>
        <a:p>
          <a:r>
            <a:rPr lang="cs-CZ" dirty="0" smtClean="0"/>
            <a:t>dobíjení ze síťové zásuvky</a:t>
          </a:r>
          <a:endParaRPr lang="cs-CZ" dirty="0"/>
        </a:p>
      </dgm:t>
    </dgm:pt>
    <dgm:pt modelId="{6F2F8F62-7CA0-4B47-8EEB-8D93056283D2}" type="parTrans" cxnId="{5AFFC48B-B9B6-41EA-974D-F00FB50BDDEF}">
      <dgm:prSet/>
      <dgm:spPr>
        <a:ln>
          <a:solidFill>
            <a:srgbClr val="00B050"/>
          </a:solidFill>
        </a:ln>
      </dgm:spPr>
      <dgm:t>
        <a:bodyPr/>
        <a:lstStyle/>
        <a:p>
          <a:endParaRPr lang="cs-CZ"/>
        </a:p>
      </dgm:t>
    </dgm:pt>
    <dgm:pt modelId="{E10EA5F5-F791-41CE-BCA2-09010D1440C3}" type="sibTrans" cxnId="{5AFFC48B-B9B6-41EA-974D-F00FB50BDDEF}">
      <dgm:prSet/>
      <dgm:spPr/>
      <dgm:t>
        <a:bodyPr/>
        <a:lstStyle/>
        <a:p>
          <a:endParaRPr lang="cs-CZ"/>
        </a:p>
      </dgm:t>
    </dgm:pt>
    <dgm:pt modelId="{1D337D47-14D5-4C90-AB0F-8BB227546DD6}" type="pres">
      <dgm:prSet presAssocID="{162FF95A-9A2D-4E1A-811C-809C13175AEE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CC1689C3-A3C5-4DF5-90AE-648EB06421C5}" type="pres">
      <dgm:prSet presAssocID="{EEEA6273-0864-42CF-839D-CB1E328443CD}" presName="root1" presStyleCnt="0"/>
      <dgm:spPr/>
    </dgm:pt>
    <dgm:pt modelId="{FE3D2F38-D1E4-4AD4-BA40-53AA995EDF47}" type="pres">
      <dgm:prSet presAssocID="{EEEA6273-0864-42CF-839D-CB1E328443CD}" presName="LevelOneTextNode" presStyleLbl="node0" presStyleIdx="0" presStyleCnt="1" custScaleX="119057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84DD921E-2D50-47A3-AB1F-C2D93019B5BE}" type="pres">
      <dgm:prSet presAssocID="{EEEA6273-0864-42CF-839D-CB1E328443CD}" presName="level2hierChild" presStyleCnt="0"/>
      <dgm:spPr/>
    </dgm:pt>
    <dgm:pt modelId="{60754BAE-7E3B-43E8-BFE6-D447DC31736B}" type="pres">
      <dgm:prSet presAssocID="{B798E81A-C48D-408C-B1A4-F8359C9BC804}" presName="conn2-1" presStyleLbl="parChTrans1D2" presStyleIdx="0" presStyleCnt="5"/>
      <dgm:spPr/>
      <dgm:t>
        <a:bodyPr/>
        <a:lstStyle/>
        <a:p>
          <a:endParaRPr lang="cs-CZ"/>
        </a:p>
      </dgm:t>
    </dgm:pt>
    <dgm:pt modelId="{82505C07-12A6-4FA4-87EF-83B255B19347}" type="pres">
      <dgm:prSet presAssocID="{B798E81A-C48D-408C-B1A4-F8359C9BC804}" presName="connTx" presStyleLbl="parChTrans1D2" presStyleIdx="0" presStyleCnt="5"/>
      <dgm:spPr/>
      <dgm:t>
        <a:bodyPr/>
        <a:lstStyle/>
        <a:p>
          <a:endParaRPr lang="cs-CZ"/>
        </a:p>
      </dgm:t>
    </dgm:pt>
    <dgm:pt modelId="{B768DC59-1FA3-4828-97A4-721A780B1D2B}" type="pres">
      <dgm:prSet presAssocID="{67AA8082-73C4-406C-9449-E4A089780E84}" presName="root2" presStyleCnt="0"/>
      <dgm:spPr/>
    </dgm:pt>
    <dgm:pt modelId="{8C46CC99-DB2E-43F7-8679-A44FE0A513DB}" type="pres">
      <dgm:prSet presAssocID="{67AA8082-73C4-406C-9449-E4A089780E84}" presName="LevelTwoTextNode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8C0970A2-40C3-4140-AF0B-9294A07DFE57}" type="pres">
      <dgm:prSet presAssocID="{67AA8082-73C4-406C-9449-E4A089780E84}" presName="level3hierChild" presStyleCnt="0"/>
      <dgm:spPr/>
    </dgm:pt>
    <dgm:pt modelId="{CFF37471-2BEC-4061-92D6-9D34359A857A}" type="pres">
      <dgm:prSet presAssocID="{242EF713-8204-47A2-9894-C19AF778C583}" presName="conn2-1" presStyleLbl="parChTrans1D2" presStyleIdx="1" presStyleCnt="5"/>
      <dgm:spPr/>
      <dgm:t>
        <a:bodyPr/>
        <a:lstStyle/>
        <a:p>
          <a:endParaRPr lang="cs-CZ"/>
        </a:p>
      </dgm:t>
    </dgm:pt>
    <dgm:pt modelId="{BB495E31-F283-41D3-9219-A5A23D6FE394}" type="pres">
      <dgm:prSet presAssocID="{242EF713-8204-47A2-9894-C19AF778C583}" presName="connTx" presStyleLbl="parChTrans1D2" presStyleIdx="1" presStyleCnt="5"/>
      <dgm:spPr/>
      <dgm:t>
        <a:bodyPr/>
        <a:lstStyle/>
        <a:p>
          <a:endParaRPr lang="cs-CZ"/>
        </a:p>
      </dgm:t>
    </dgm:pt>
    <dgm:pt modelId="{4A2E580D-A508-479D-B2A1-DCF11780925F}" type="pres">
      <dgm:prSet presAssocID="{73828AFD-4974-446F-AA6E-36C967DC6250}" presName="root2" presStyleCnt="0"/>
      <dgm:spPr/>
    </dgm:pt>
    <dgm:pt modelId="{2C24ADCE-83BF-4763-8A58-AFB8F75E7CC2}" type="pres">
      <dgm:prSet presAssocID="{73828AFD-4974-446F-AA6E-36C967DC6250}" presName="LevelTwoTextNode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B41FBCA1-ABC3-48F4-90E8-D0E773D1666F}" type="pres">
      <dgm:prSet presAssocID="{73828AFD-4974-446F-AA6E-36C967DC6250}" presName="level3hierChild" presStyleCnt="0"/>
      <dgm:spPr/>
    </dgm:pt>
    <dgm:pt modelId="{977593F2-8414-4244-ABF3-124F61FDC829}" type="pres">
      <dgm:prSet presAssocID="{7303E0B4-B8E7-4389-A231-6C787178429A}" presName="conn2-1" presStyleLbl="parChTrans1D2" presStyleIdx="2" presStyleCnt="5"/>
      <dgm:spPr/>
      <dgm:t>
        <a:bodyPr/>
        <a:lstStyle/>
        <a:p>
          <a:endParaRPr lang="cs-CZ"/>
        </a:p>
      </dgm:t>
    </dgm:pt>
    <dgm:pt modelId="{D4ACCBA2-CD1E-4FF3-8B5C-CE65DCB35E4B}" type="pres">
      <dgm:prSet presAssocID="{7303E0B4-B8E7-4389-A231-6C787178429A}" presName="connTx" presStyleLbl="parChTrans1D2" presStyleIdx="2" presStyleCnt="5"/>
      <dgm:spPr/>
      <dgm:t>
        <a:bodyPr/>
        <a:lstStyle/>
        <a:p>
          <a:endParaRPr lang="cs-CZ"/>
        </a:p>
      </dgm:t>
    </dgm:pt>
    <dgm:pt modelId="{D95DE3E1-FE31-4238-8F04-39E57C2E64A5}" type="pres">
      <dgm:prSet presAssocID="{DF4CE3B6-AB6A-48E8-B1AB-F0576935331E}" presName="root2" presStyleCnt="0"/>
      <dgm:spPr/>
    </dgm:pt>
    <dgm:pt modelId="{7AFEA798-B73D-436D-83DE-1B25A4F7FBBD}" type="pres">
      <dgm:prSet presAssocID="{DF4CE3B6-AB6A-48E8-B1AB-F0576935331E}" presName="LevelTwoTextNode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1A7C71FF-889C-485C-8F89-7DF316526052}" type="pres">
      <dgm:prSet presAssocID="{DF4CE3B6-AB6A-48E8-B1AB-F0576935331E}" presName="level3hierChild" presStyleCnt="0"/>
      <dgm:spPr/>
    </dgm:pt>
    <dgm:pt modelId="{A69ED073-406F-4FBA-87F5-56056D588E34}" type="pres">
      <dgm:prSet presAssocID="{18D2F188-EFB6-4D1A-8ABA-1453F912379D}" presName="conn2-1" presStyleLbl="parChTrans1D2" presStyleIdx="3" presStyleCnt="5"/>
      <dgm:spPr/>
      <dgm:t>
        <a:bodyPr/>
        <a:lstStyle/>
        <a:p>
          <a:endParaRPr lang="cs-CZ"/>
        </a:p>
      </dgm:t>
    </dgm:pt>
    <dgm:pt modelId="{A097B630-0A6C-45D5-8D51-04B1762EC405}" type="pres">
      <dgm:prSet presAssocID="{18D2F188-EFB6-4D1A-8ABA-1453F912379D}" presName="connTx" presStyleLbl="parChTrans1D2" presStyleIdx="3" presStyleCnt="5"/>
      <dgm:spPr/>
      <dgm:t>
        <a:bodyPr/>
        <a:lstStyle/>
        <a:p>
          <a:endParaRPr lang="cs-CZ"/>
        </a:p>
      </dgm:t>
    </dgm:pt>
    <dgm:pt modelId="{1CCDC610-A9B0-4EA9-83C7-4FC33C8FC4CA}" type="pres">
      <dgm:prSet presAssocID="{0BD36698-338C-4E32-AE53-931186BF9E25}" presName="root2" presStyleCnt="0"/>
      <dgm:spPr/>
    </dgm:pt>
    <dgm:pt modelId="{FB616242-0827-463F-9858-CB738A42EA3C}" type="pres">
      <dgm:prSet presAssocID="{0BD36698-338C-4E32-AE53-931186BF9E25}" presName="LevelTwoTextNode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EC954237-F9AC-46F5-9A6D-A3D67F338AAA}" type="pres">
      <dgm:prSet presAssocID="{0BD36698-338C-4E32-AE53-931186BF9E25}" presName="level3hierChild" presStyleCnt="0"/>
      <dgm:spPr/>
    </dgm:pt>
    <dgm:pt modelId="{307F4263-F54F-48F2-BFB7-8E3462E0FB10}" type="pres">
      <dgm:prSet presAssocID="{ED22E46C-7F15-4B12-A4C3-43AD732BD9A0}" presName="conn2-1" presStyleLbl="parChTrans1D2" presStyleIdx="4" presStyleCnt="5"/>
      <dgm:spPr/>
      <dgm:t>
        <a:bodyPr/>
        <a:lstStyle/>
        <a:p>
          <a:endParaRPr lang="cs-CZ"/>
        </a:p>
      </dgm:t>
    </dgm:pt>
    <dgm:pt modelId="{11A0CEC7-A010-42C4-8908-766BABC11053}" type="pres">
      <dgm:prSet presAssocID="{ED22E46C-7F15-4B12-A4C3-43AD732BD9A0}" presName="connTx" presStyleLbl="parChTrans1D2" presStyleIdx="4" presStyleCnt="5"/>
      <dgm:spPr/>
      <dgm:t>
        <a:bodyPr/>
        <a:lstStyle/>
        <a:p>
          <a:endParaRPr lang="cs-CZ"/>
        </a:p>
      </dgm:t>
    </dgm:pt>
    <dgm:pt modelId="{CFCA95A1-C776-4A57-AC5E-A4864F51D45E}" type="pres">
      <dgm:prSet presAssocID="{5320C1FD-D3B5-4CFC-A634-B0376E69623E}" presName="root2" presStyleCnt="0"/>
      <dgm:spPr/>
    </dgm:pt>
    <dgm:pt modelId="{F2C73AFA-E191-4876-A4EC-3A59CFE25768}" type="pres">
      <dgm:prSet presAssocID="{5320C1FD-D3B5-4CFC-A634-B0376E69623E}" presName="LevelTwoTextNode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70A49D70-2150-49DB-A12C-7CFF75F595C6}" type="pres">
      <dgm:prSet presAssocID="{5320C1FD-D3B5-4CFC-A634-B0376E69623E}" presName="level3hierChild" presStyleCnt="0"/>
      <dgm:spPr/>
    </dgm:pt>
    <dgm:pt modelId="{B7C78C9C-1E7F-42CB-9043-7D243FDD63F1}" type="pres">
      <dgm:prSet presAssocID="{6F2F8F62-7CA0-4B47-8EEB-8D93056283D2}" presName="conn2-1" presStyleLbl="parChTrans1D3" presStyleIdx="0" presStyleCnt="1"/>
      <dgm:spPr/>
      <dgm:t>
        <a:bodyPr/>
        <a:lstStyle/>
        <a:p>
          <a:endParaRPr lang="cs-CZ"/>
        </a:p>
      </dgm:t>
    </dgm:pt>
    <dgm:pt modelId="{17471C57-6D98-426A-B6D0-719E12525EBB}" type="pres">
      <dgm:prSet presAssocID="{6F2F8F62-7CA0-4B47-8EEB-8D93056283D2}" presName="connTx" presStyleLbl="parChTrans1D3" presStyleIdx="0" presStyleCnt="1"/>
      <dgm:spPr/>
      <dgm:t>
        <a:bodyPr/>
        <a:lstStyle/>
        <a:p>
          <a:endParaRPr lang="cs-CZ"/>
        </a:p>
      </dgm:t>
    </dgm:pt>
    <dgm:pt modelId="{B973592F-2445-4894-A5F2-D95AC2DA9D4D}" type="pres">
      <dgm:prSet presAssocID="{F0FC36AD-F0A4-4177-B16F-B40CFDE21FA9}" presName="root2" presStyleCnt="0"/>
      <dgm:spPr/>
    </dgm:pt>
    <dgm:pt modelId="{6B2FE098-B460-4E18-9866-C0D4E6ADF5F0}" type="pres">
      <dgm:prSet presAssocID="{F0FC36AD-F0A4-4177-B16F-B40CFDE21FA9}" presName="LevelTwoTextNode" presStyleLbl="node3" presStyleIdx="0" presStyleCnt="1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D02CB68A-4F96-40B7-BCDA-C59FF0B186FA}" type="pres">
      <dgm:prSet presAssocID="{F0FC36AD-F0A4-4177-B16F-B40CFDE21FA9}" presName="level3hierChild" presStyleCnt="0"/>
      <dgm:spPr/>
    </dgm:pt>
  </dgm:ptLst>
  <dgm:cxnLst>
    <dgm:cxn modelId="{5AFFC48B-B9B6-41EA-974D-F00FB50BDDEF}" srcId="{5320C1FD-D3B5-4CFC-A634-B0376E69623E}" destId="{F0FC36AD-F0A4-4177-B16F-B40CFDE21FA9}" srcOrd="0" destOrd="0" parTransId="{6F2F8F62-7CA0-4B47-8EEB-8D93056283D2}" sibTransId="{E10EA5F5-F791-41CE-BCA2-09010D1440C3}"/>
    <dgm:cxn modelId="{C79B12B1-479E-4A36-A981-BED035A5DDE4}" type="presOf" srcId="{DF4CE3B6-AB6A-48E8-B1AB-F0576935331E}" destId="{7AFEA798-B73D-436D-83DE-1B25A4F7FBBD}" srcOrd="0" destOrd="0" presId="urn:microsoft.com/office/officeart/2005/8/layout/hierarchy2"/>
    <dgm:cxn modelId="{5EB2897B-62A9-4ED4-B835-81C8E8AC2C8A}" type="presOf" srcId="{ED22E46C-7F15-4B12-A4C3-43AD732BD9A0}" destId="{307F4263-F54F-48F2-BFB7-8E3462E0FB10}" srcOrd="0" destOrd="0" presId="urn:microsoft.com/office/officeart/2005/8/layout/hierarchy2"/>
    <dgm:cxn modelId="{5FD07C95-EBFB-4EB6-A712-E50BB8425006}" type="presOf" srcId="{242EF713-8204-47A2-9894-C19AF778C583}" destId="{CFF37471-2BEC-4061-92D6-9D34359A857A}" srcOrd="0" destOrd="0" presId="urn:microsoft.com/office/officeart/2005/8/layout/hierarchy2"/>
    <dgm:cxn modelId="{7E4FA397-C19E-4FD1-AC29-8AC39CE87FC5}" type="presOf" srcId="{F0FC36AD-F0A4-4177-B16F-B40CFDE21FA9}" destId="{6B2FE098-B460-4E18-9866-C0D4E6ADF5F0}" srcOrd="0" destOrd="0" presId="urn:microsoft.com/office/officeart/2005/8/layout/hierarchy2"/>
    <dgm:cxn modelId="{4C0E0257-AF01-4EFF-A589-34B7EB0D59DA}" type="presOf" srcId="{67AA8082-73C4-406C-9449-E4A089780E84}" destId="{8C46CC99-DB2E-43F7-8679-A44FE0A513DB}" srcOrd="0" destOrd="0" presId="urn:microsoft.com/office/officeart/2005/8/layout/hierarchy2"/>
    <dgm:cxn modelId="{75C19BDF-74E4-49E0-8579-8CE7782BCE7F}" type="presOf" srcId="{ED22E46C-7F15-4B12-A4C3-43AD732BD9A0}" destId="{11A0CEC7-A010-42C4-8908-766BABC11053}" srcOrd="1" destOrd="0" presId="urn:microsoft.com/office/officeart/2005/8/layout/hierarchy2"/>
    <dgm:cxn modelId="{AB957710-BFB1-49B8-A03C-7EC8905B9144}" srcId="{EEEA6273-0864-42CF-839D-CB1E328443CD}" destId="{73828AFD-4974-446F-AA6E-36C967DC6250}" srcOrd="1" destOrd="0" parTransId="{242EF713-8204-47A2-9894-C19AF778C583}" sibTransId="{3CC85D4B-3A12-40A0-BA6B-8BB73E0B4287}"/>
    <dgm:cxn modelId="{B0A40F00-8204-478F-8250-81DD257E3CE5}" type="presOf" srcId="{7303E0B4-B8E7-4389-A231-6C787178429A}" destId="{977593F2-8414-4244-ABF3-124F61FDC829}" srcOrd="0" destOrd="0" presId="urn:microsoft.com/office/officeart/2005/8/layout/hierarchy2"/>
    <dgm:cxn modelId="{7763E624-F03D-4C94-AB0A-EFDCB46D9995}" srcId="{EEEA6273-0864-42CF-839D-CB1E328443CD}" destId="{0BD36698-338C-4E32-AE53-931186BF9E25}" srcOrd="3" destOrd="0" parTransId="{18D2F188-EFB6-4D1A-8ABA-1453F912379D}" sibTransId="{CB228698-842A-4072-9088-71B9437CD9FC}"/>
    <dgm:cxn modelId="{9AF11874-76B8-405F-B792-3888CF89F07B}" srcId="{EEEA6273-0864-42CF-839D-CB1E328443CD}" destId="{DF4CE3B6-AB6A-48E8-B1AB-F0576935331E}" srcOrd="2" destOrd="0" parTransId="{7303E0B4-B8E7-4389-A231-6C787178429A}" sibTransId="{77F30C64-B3A7-4DA6-B385-6A1853C97999}"/>
    <dgm:cxn modelId="{999A0EA8-0C77-4546-A25A-43B7EFF46A7A}" type="presOf" srcId="{73828AFD-4974-446F-AA6E-36C967DC6250}" destId="{2C24ADCE-83BF-4763-8A58-AFB8F75E7CC2}" srcOrd="0" destOrd="0" presId="urn:microsoft.com/office/officeart/2005/8/layout/hierarchy2"/>
    <dgm:cxn modelId="{2DD0BE4C-24A1-47B9-A26C-022519682FCE}" srcId="{162FF95A-9A2D-4E1A-811C-809C13175AEE}" destId="{EEEA6273-0864-42CF-839D-CB1E328443CD}" srcOrd="0" destOrd="0" parTransId="{215635D6-6B09-4F55-A446-7AE44CB482FB}" sibTransId="{A7CEB0E4-B68A-483E-B4B6-283C8EDB9FB7}"/>
    <dgm:cxn modelId="{A927400C-BCB5-4C81-8099-2A6BCE143A98}" type="presOf" srcId="{B798E81A-C48D-408C-B1A4-F8359C9BC804}" destId="{82505C07-12A6-4FA4-87EF-83B255B19347}" srcOrd="1" destOrd="0" presId="urn:microsoft.com/office/officeart/2005/8/layout/hierarchy2"/>
    <dgm:cxn modelId="{35E7132A-9A72-45E8-B095-CFEBADE8D355}" type="presOf" srcId="{162FF95A-9A2D-4E1A-811C-809C13175AEE}" destId="{1D337D47-14D5-4C90-AB0F-8BB227546DD6}" srcOrd="0" destOrd="0" presId="urn:microsoft.com/office/officeart/2005/8/layout/hierarchy2"/>
    <dgm:cxn modelId="{7FD2565B-A773-42DA-91D3-2BCB1D91DBF5}" type="presOf" srcId="{18D2F188-EFB6-4D1A-8ABA-1453F912379D}" destId="{A69ED073-406F-4FBA-87F5-56056D588E34}" srcOrd="0" destOrd="0" presId="urn:microsoft.com/office/officeart/2005/8/layout/hierarchy2"/>
    <dgm:cxn modelId="{C6D43C9F-7CCD-416B-9363-7145169EF74E}" type="presOf" srcId="{7303E0B4-B8E7-4389-A231-6C787178429A}" destId="{D4ACCBA2-CD1E-4FF3-8B5C-CE65DCB35E4B}" srcOrd="1" destOrd="0" presId="urn:microsoft.com/office/officeart/2005/8/layout/hierarchy2"/>
    <dgm:cxn modelId="{65EC6D3A-0BC7-49F0-A5FC-E0665D9B96C0}" type="presOf" srcId="{5320C1FD-D3B5-4CFC-A634-B0376E69623E}" destId="{F2C73AFA-E191-4876-A4EC-3A59CFE25768}" srcOrd="0" destOrd="0" presId="urn:microsoft.com/office/officeart/2005/8/layout/hierarchy2"/>
    <dgm:cxn modelId="{4B4AC8E4-0E83-42F8-918C-450F430F3BFB}" type="presOf" srcId="{EEEA6273-0864-42CF-839D-CB1E328443CD}" destId="{FE3D2F38-D1E4-4AD4-BA40-53AA995EDF47}" srcOrd="0" destOrd="0" presId="urn:microsoft.com/office/officeart/2005/8/layout/hierarchy2"/>
    <dgm:cxn modelId="{2B0D2264-14E4-47BB-A597-5FC8B12E949F}" type="presOf" srcId="{0BD36698-338C-4E32-AE53-931186BF9E25}" destId="{FB616242-0827-463F-9858-CB738A42EA3C}" srcOrd="0" destOrd="0" presId="urn:microsoft.com/office/officeart/2005/8/layout/hierarchy2"/>
    <dgm:cxn modelId="{19BF2310-2C28-4949-8C1E-F5F492BC922E}" type="presOf" srcId="{6F2F8F62-7CA0-4B47-8EEB-8D93056283D2}" destId="{B7C78C9C-1E7F-42CB-9043-7D243FDD63F1}" srcOrd="0" destOrd="0" presId="urn:microsoft.com/office/officeart/2005/8/layout/hierarchy2"/>
    <dgm:cxn modelId="{16FDECD5-1DFB-4273-AFBE-B9ECD328F81B}" srcId="{EEEA6273-0864-42CF-839D-CB1E328443CD}" destId="{67AA8082-73C4-406C-9449-E4A089780E84}" srcOrd="0" destOrd="0" parTransId="{B798E81A-C48D-408C-B1A4-F8359C9BC804}" sibTransId="{FF45577A-A7F9-435E-BBB2-BC4BE23D8ECF}"/>
    <dgm:cxn modelId="{3F74F2B6-1642-4D80-A2D3-9C4D2E8D2DB1}" srcId="{EEEA6273-0864-42CF-839D-CB1E328443CD}" destId="{5320C1FD-D3B5-4CFC-A634-B0376E69623E}" srcOrd="4" destOrd="0" parTransId="{ED22E46C-7F15-4B12-A4C3-43AD732BD9A0}" sibTransId="{69E1D73A-4C69-4655-A2E5-24709390FB78}"/>
    <dgm:cxn modelId="{6C9762AD-0372-4E34-A19F-DEBBB8E38BA4}" type="presOf" srcId="{B798E81A-C48D-408C-B1A4-F8359C9BC804}" destId="{60754BAE-7E3B-43E8-BFE6-D447DC31736B}" srcOrd="0" destOrd="0" presId="urn:microsoft.com/office/officeart/2005/8/layout/hierarchy2"/>
    <dgm:cxn modelId="{7D474CD9-F94E-4DEF-83FD-8220B292B390}" type="presOf" srcId="{6F2F8F62-7CA0-4B47-8EEB-8D93056283D2}" destId="{17471C57-6D98-426A-B6D0-719E12525EBB}" srcOrd="1" destOrd="0" presId="urn:microsoft.com/office/officeart/2005/8/layout/hierarchy2"/>
    <dgm:cxn modelId="{44C5B529-1F34-48BD-8592-14D4D82BB36D}" type="presOf" srcId="{18D2F188-EFB6-4D1A-8ABA-1453F912379D}" destId="{A097B630-0A6C-45D5-8D51-04B1762EC405}" srcOrd="1" destOrd="0" presId="urn:microsoft.com/office/officeart/2005/8/layout/hierarchy2"/>
    <dgm:cxn modelId="{FBD1371D-0198-4862-A9B7-564DAAFF4443}" type="presOf" srcId="{242EF713-8204-47A2-9894-C19AF778C583}" destId="{BB495E31-F283-41D3-9219-A5A23D6FE394}" srcOrd="1" destOrd="0" presId="urn:microsoft.com/office/officeart/2005/8/layout/hierarchy2"/>
    <dgm:cxn modelId="{B5B37B0C-D917-49AF-BFE9-C486D1F995A3}" type="presParOf" srcId="{1D337D47-14D5-4C90-AB0F-8BB227546DD6}" destId="{CC1689C3-A3C5-4DF5-90AE-648EB06421C5}" srcOrd="0" destOrd="0" presId="urn:microsoft.com/office/officeart/2005/8/layout/hierarchy2"/>
    <dgm:cxn modelId="{0BD41772-2D83-464D-83EC-C188C9BA1558}" type="presParOf" srcId="{CC1689C3-A3C5-4DF5-90AE-648EB06421C5}" destId="{FE3D2F38-D1E4-4AD4-BA40-53AA995EDF47}" srcOrd="0" destOrd="0" presId="urn:microsoft.com/office/officeart/2005/8/layout/hierarchy2"/>
    <dgm:cxn modelId="{CD4DE04F-BCE1-43D2-9B28-B689CA012743}" type="presParOf" srcId="{CC1689C3-A3C5-4DF5-90AE-648EB06421C5}" destId="{84DD921E-2D50-47A3-AB1F-C2D93019B5BE}" srcOrd="1" destOrd="0" presId="urn:microsoft.com/office/officeart/2005/8/layout/hierarchy2"/>
    <dgm:cxn modelId="{6F2B2B46-23FA-4C00-A1D8-7FA608563541}" type="presParOf" srcId="{84DD921E-2D50-47A3-AB1F-C2D93019B5BE}" destId="{60754BAE-7E3B-43E8-BFE6-D447DC31736B}" srcOrd="0" destOrd="0" presId="urn:microsoft.com/office/officeart/2005/8/layout/hierarchy2"/>
    <dgm:cxn modelId="{5399C629-765F-49C9-9131-CF28CE90859B}" type="presParOf" srcId="{60754BAE-7E3B-43E8-BFE6-D447DC31736B}" destId="{82505C07-12A6-4FA4-87EF-83B255B19347}" srcOrd="0" destOrd="0" presId="urn:microsoft.com/office/officeart/2005/8/layout/hierarchy2"/>
    <dgm:cxn modelId="{39C4726F-5503-4090-A2A5-816703CC1C00}" type="presParOf" srcId="{84DD921E-2D50-47A3-AB1F-C2D93019B5BE}" destId="{B768DC59-1FA3-4828-97A4-721A780B1D2B}" srcOrd="1" destOrd="0" presId="urn:microsoft.com/office/officeart/2005/8/layout/hierarchy2"/>
    <dgm:cxn modelId="{8B096696-80F5-4621-9929-7A0A7C8067F2}" type="presParOf" srcId="{B768DC59-1FA3-4828-97A4-721A780B1D2B}" destId="{8C46CC99-DB2E-43F7-8679-A44FE0A513DB}" srcOrd="0" destOrd="0" presId="urn:microsoft.com/office/officeart/2005/8/layout/hierarchy2"/>
    <dgm:cxn modelId="{28F95690-9094-4412-B1E0-465CEFF866FC}" type="presParOf" srcId="{B768DC59-1FA3-4828-97A4-721A780B1D2B}" destId="{8C0970A2-40C3-4140-AF0B-9294A07DFE57}" srcOrd="1" destOrd="0" presId="urn:microsoft.com/office/officeart/2005/8/layout/hierarchy2"/>
    <dgm:cxn modelId="{EE3F8DC6-0EB0-48B3-9819-776952DA3963}" type="presParOf" srcId="{84DD921E-2D50-47A3-AB1F-C2D93019B5BE}" destId="{CFF37471-2BEC-4061-92D6-9D34359A857A}" srcOrd="2" destOrd="0" presId="urn:microsoft.com/office/officeart/2005/8/layout/hierarchy2"/>
    <dgm:cxn modelId="{A45FFE57-6937-4AC8-A367-96F8396BFF5B}" type="presParOf" srcId="{CFF37471-2BEC-4061-92D6-9D34359A857A}" destId="{BB495E31-F283-41D3-9219-A5A23D6FE394}" srcOrd="0" destOrd="0" presId="urn:microsoft.com/office/officeart/2005/8/layout/hierarchy2"/>
    <dgm:cxn modelId="{81E11304-4925-4295-B7BA-A96834261060}" type="presParOf" srcId="{84DD921E-2D50-47A3-AB1F-C2D93019B5BE}" destId="{4A2E580D-A508-479D-B2A1-DCF11780925F}" srcOrd="3" destOrd="0" presId="urn:microsoft.com/office/officeart/2005/8/layout/hierarchy2"/>
    <dgm:cxn modelId="{E9792AA6-D6F4-47B1-9CF3-3874DA381D51}" type="presParOf" srcId="{4A2E580D-A508-479D-B2A1-DCF11780925F}" destId="{2C24ADCE-83BF-4763-8A58-AFB8F75E7CC2}" srcOrd="0" destOrd="0" presId="urn:microsoft.com/office/officeart/2005/8/layout/hierarchy2"/>
    <dgm:cxn modelId="{DA616E7E-FD60-48A9-9572-7A6D05E27587}" type="presParOf" srcId="{4A2E580D-A508-479D-B2A1-DCF11780925F}" destId="{B41FBCA1-ABC3-48F4-90E8-D0E773D1666F}" srcOrd="1" destOrd="0" presId="urn:microsoft.com/office/officeart/2005/8/layout/hierarchy2"/>
    <dgm:cxn modelId="{1B02EB3B-2462-47F3-ABD0-A92CBD38B5DF}" type="presParOf" srcId="{84DD921E-2D50-47A3-AB1F-C2D93019B5BE}" destId="{977593F2-8414-4244-ABF3-124F61FDC829}" srcOrd="4" destOrd="0" presId="urn:microsoft.com/office/officeart/2005/8/layout/hierarchy2"/>
    <dgm:cxn modelId="{CBB6E611-C9C2-4C41-899D-1F1988DCC942}" type="presParOf" srcId="{977593F2-8414-4244-ABF3-124F61FDC829}" destId="{D4ACCBA2-CD1E-4FF3-8B5C-CE65DCB35E4B}" srcOrd="0" destOrd="0" presId="urn:microsoft.com/office/officeart/2005/8/layout/hierarchy2"/>
    <dgm:cxn modelId="{F1173FD1-F033-4A47-82A8-DC9F62773130}" type="presParOf" srcId="{84DD921E-2D50-47A3-AB1F-C2D93019B5BE}" destId="{D95DE3E1-FE31-4238-8F04-39E57C2E64A5}" srcOrd="5" destOrd="0" presId="urn:microsoft.com/office/officeart/2005/8/layout/hierarchy2"/>
    <dgm:cxn modelId="{FCF234D7-6964-429B-AD11-4BA4FE8A710B}" type="presParOf" srcId="{D95DE3E1-FE31-4238-8F04-39E57C2E64A5}" destId="{7AFEA798-B73D-436D-83DE-1B25A4F7FBBD}" srcOrd="0" destOrd="0" presId="urn:microsoft.com/office/officeart/2005/8/layout/hierarchy2"/>
    <dgm:cxn modelId="{CC61F4D3-5B9B-4323-B8FB-797A7FCE6C1E}" type="presParOf" srcId="{D95DE3E1-FE31-4238-8F04-39E57C2E64A5}" destId="{1A7C71FF-889C-485C-8F89-7DF316526052}" srcOrd="1" destOrd="0" presId="urn:microsoft.com/office/officeart/2005/8/layout/hierarchy2"/>
    <dgm:cxn modelId="{EC85DA6E-608A-4C77-8F45-6A7334F90C49}" type="presParOf" srcId="{84DD921E-2D50-47A3-AB1F-C2D93019B5BE}" destId="{A69ED073-406F-4FBA-87F5-56056D588E34}" srcOrd="6" destOrd="0" presId="urn:microsoft.com/office/officeart/2005/8/layout/hierarchy2"/>
    <dgm:cxn modelId="{64737C77-E9AE-46D6-8A58-76800E632903}" type="presParOf" srcId="{A69ED073-406F-4FBA-87F5-56056D588E34}" destId="{A097B630-0A6C-45D5-8D51-04B1762EC405}" srcOrd="0" destOrd="0" presId="urn:microsoft.com/office/officeart/2005/8/layout/hierarchy2"/>
    <dgm:cxn modelId="{A15B9C8E-C75E-4E74-A7EB-AA30918F6580}" type="presParOf" srcId="{84DD921E-2D50-47A3-AB1F-C2D93019B5BE}" destId="{1CCDC610-A9B0-4EA9-83C7-4FC33C8FC4CA}" srcOrd="7" destOrd="0" presId="urn:microsoft.com/office/officeart/2005/8/layout/hierarchy2"/>
    <dgm:cxn modelId="{8F69E401-FBFB-44D7-AFE1-DB25D42469B9}" type="presParOf" srcId="{1CCDC610-A9B0-4EA9-83C7-4FC33C8FC4CA}" destId="{FB616242-0827-463F-9858-CB738A42EA3C}" srcOrd="0" destOrd="0" presId="urn:microsoft.com/office/officeart/2005/8/layout/hierarchy2"/>
    <dgm:cxn modelId="{13875B06-4307-4968-B557-8F9B2EF4CB4E}" type="presParOf" srcId="{1CCDC610-A9B0-4EA9-83C7-4FC33C8FC4CA}" destId="{EC954237-F9AC-46F5-9A6D-A3D67F338AAA}" srcOrd="1" destOrd="0" presId="urn:microsoft.com/office/officeart/2005/8/layout/hierarchy2"/>
    <dgm:cxn modelId="{A98E218C-B954-4F77-903D-382C80BA7ED0}" type="presParOf" srcId="{84DD921E-2D50-47A3-AB1F-C2D93019B5BE}" destId="{307F4263-F54F-48F2-BFB7-8E3462E0FB10}" srcOrd="8" destOrd="0" presId="urn:microsoft.com/office/officeart/2005/8/layout/hierarchy2"/>
    <dgm:cxn modelId="{EF9CE39A-0D8F-41A9-8A21-C326634F4F07}" type="presParOf" srcId="{307F4263-F54F-48F2-BFB7-8E3462E0FB10}" destId="{11A0CEC7-A010-42C4-8908-766BABC11053}" srcOrd="0" destOrd="0" presId="urn:microsoft.com/office/officeart/2005/8/layout/hierarchy2"/>
    <dgm:cxn modelId="{2673EC2F-D2A1-4FFA-AEE3-12CDAC0BD6E1}" type="presParOf" srcId="{84DD921E-2D50-47A3-AB1F-C2D93019B5BE}" destId="{CFCA95A1-C776-4A57-AC5E-A4864F51D45E}" srcOrd="9" destOrd="0" presId="urn:microsoft.com/office/officeart/2005/8/layout/hierarchy2"/>
    <dgm:cxn modelId="{C7AD1CB1-0ABC-40B6-8BE3-3A07AAE2A68C}" type="presParOf" srcId="{CFCA95A1-C776-4A57-AC5E-A4864F51D45E}" destId="{F2C73AFA-E191-4876-A4EC-3A59CFE25768}" srcOrd="0" destOrd="0" presId="urn:microsoft.com/office/officeart/2005/8/layout/hierarchy2"/>
    <dgm:cxn modelId="{B8593D6B-502F-4D2C-8BAE-39EE4C83C602}" type="presParOf" srcId="{CFCA95A1-C776-4A57-AC5E-A4864F51D45E}" destId="{70A49D70-2150-49DB-A12C-7CFF75F595C6}" srcOrd="1" destOrd="0" presId="urn:microsoft.com/office/officeart/2005/8/layout/hierarchy2"/>
    <dgm:cxn modelId="{A21A987C-643D-4C22-AEE3-4A1A03144E77}" type="presParOf" srcId="{70A49D70-2150-49DB-A12C-7CFF75F595C6}" destId="{B7C78C9C-1E7F-42CB-9043-7D243FDD63F1}" srcOrd="0" destOrd="0" presId="urn:microsoft.com/office/officeart/2005/8/layout/hierarchy2"/>
    <dgm:cxn modelId="{6233300B-D248-4975-90AF-F98AC467D57C}" type="presParOf" srcId="{B7C78C9C-1E7F-42CB-9043-7D243FDD63F1}" destId="{17471C57-6D98-426A-B6D0-719E12525EBB}" srcOrd="0" destOrd="0" presId="urn:microsoft.com/office/officeart/2005/8/layout/hierarchy2"/>
    <dgm:cxn modelId="{EA8A198B-9A1B-4737-84EF-339C2AD48B75}" type="presParOf" srcId="{70A49D70-2150-49DB-A12C-7CFF75F595C6}" destId="{B973592F-2445-4894-A5F2-D95AC2DA9D4D}" srcOrd="1" destOrd="0" presId="urn:microsoft.com/office/officeart/2005/8/layout/hierarchy2"/>
    <dgm:cxn modelId="{4A461E65-92F0-4FF8-8896-051899596822}" type="presParOf" srcId="{B973592F-2445-4894-A5F2-D95AC2DA9D4D}" destId="{6B2FE098-B460-4E18-9866-C0D4E6ADF5F0}" srcOrd="0" destOrd="0" presId="urn:microsoft.com/office/officeart/2005/8/layout/hierarchy2"/>
    <dgm:cxn modelId="{1AD8DF8B-025E-4BAA-B5F5-24D2B332426E}" type="presParOf" srcId="{B973592F-2445-4894-A5F2-D95AC2DA9D4D}" destId="{D02CB68A-4F96-40B7-BCDA-C59FF0B186FA}" srcOrd="1" destOrd="0" presId="urn:microsoft.com/office/officeart/2005/8/layout/hierarchy2"/>
  </dgm:cxnLst>
  <dgm:bg>
    <a:solidFill>
      <a:srgbClr val="00B050">
        <a:alpha val="20000"/>
      </a:srgbClr>
    </a:solidFill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62FF95A-9A2D-4E1A-811C-809C13175AEE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EEEA6273-0864-42CF-839D-CB1E328443CD}">
      <dgm:prSet phldrT="[Text]" custT="1"/>
      <dgm:spPr>
        <a:solidFill>
          <a:srgbClr val="00B050"/>
        </a:solidFill>
      </dgm:spPr>
      <dgm:t>
        <a:bodyPr/>
        <a:lstStyle/>
        <a:p>
          <a:r>
            <a:rPr lang="cs-CZ" sz="3200" dirty="0" err="1" smtClean="0"/>
            <a:t>netbook</a:t>
          </a:r>
          <a:endParaRPr lang="cs-CZ" sz="3200" dirty="0"/>
        </a:p>
      </dgm:t>
    </dgm:pt>
    <dgm:pt modelId="{215635D6-6B09-4F55-A446-7AE44CB482FB}" type="parTrans" cxnId="{2DD0BE4C-24A1-47B9-A26C-022519682FCE}">
      <dgm:prSet/>
      <dgm:spPr/>
      <dgm:t>
        <a:bodyPr/>
        <a:lstStyle/>
        <a:p>
          <a:endParaRPr lang="cs-CZ"/>
        </a:p>
      </dgm:t>
    </dgm:pt>
    <dgm:pt modelId="{A7CEB0E4-B68A-483E-B4B6-283C8EDB9FB7}" type="sibTrans" cxnId="{2DD0BE4C-24A1-47B9-A26C-022519682FCE}">
      <dgm:prSet/>
      <dgm:spPr/>
      <dgm:t>
        <a:bodyPr/>
        <a:lstStyle/>
        <a:p>
          <a:endParaRPr lang="cs-CZ"/>
        </a:p>
      </dgm:t>
    </dgm:pt>
    <dgm:pt modelId="{67AA8082-73C4-406C-9449-E4A089780E84}">
      <dgm:prSet phldrT="[Text]"/>
      <dgm:spPr>
        <a:blipFill dpi="0" rotWithShape="0">
          <a:blip xmlns:r="http://schemas.openxmlformats.org/officeDocument/2006/relationships" r:embed="rId1"/>
          <a:srcRect/>
          <a:stretch>
            <a:fillRect/>
          </a:stretch>
        </a:blipFill>
        <a:ln>
          <a:solidFill>
            <a:srgbClr val="00B050"/>
          </a:solidFill>
        </a:ln>
      </dgm:spPr>
      <dgm:t>
        <a:bodyPr/>
        <a:lstStyle/>
        <a:p>
          <a:endParaRPr lang="cs-CZ" dirty="0"/>
        </a:p>
      </dgm:t>
    </dgm:pt>
    <dgm:pt modelId="{B798E81A-C48D-408C-B1A4-F8359C9BC804}" type="parTrans" cxnId="{16FDECD5-1DFB-4273-AFBE-B9ECD328F81B}">
      <dgm:prSet/>
      <dgm:spPr>
        <a:ln>
          <a:solidFill>
            <a:srgbClr val="00B050"/>
          </a:solidFill>
        </a:ln>
      </dgm:spPr>
      <dgm:t>
        <a:bodyPr/>
        <a:lstStyle/>
        <a:p>
          <a:endParaRPr lang="cs-CZ"/>
        </a:p>
      </dgm:t>
    </dgm:pt>
    <dgm:pt modelId="{FF45577A-A7F9-435E-BBB2-BC4BE23D8ECF}" type="sibTrans" cxnId="{16FDECD5-1DFB-4273-AFBE-B9ECD328F81B}">
      <dgm:prSet/>
      <dgm:spPr/>
      <dgm:t>
        <a:bodyPr/>
        <a:lstStyle/>
        <a:p>
          <a:endParaRPr lang="cs-CZ"/>
        </a:p>
      </dgm:t>
    </dgm:pt>
    <dgm:pt modelId="{5320C1FD-D3B5-4CFC-A634-B0376E69623E}">
      <dgm:prSet phldrT="[Text]"/>
      <dgm:spPr>
        <a:solidFill>
          <a:srgbClr val="00B050"/>
        </a:solidFill>
      </dgm:spPr>
      <dgm:t>
        <a:bodyPr/>
        <a:lstStyle/>
        <a:p>
          <a:r>
            <a:rPr lang="cs-CZ" dirty="0" smtClean="0"/>
            <a:t>baterie = elektrický zdroj </a:t>
          </a:r>
          <a:endParaRPr lang="cs-CZ" dirty="0"/>
        </a:p>
      </dgm:t>
    </dgm:pt>
    <dgm:pt modelId="{ED22E46C-7F15-4B12-A4C3-43AD732BD9A0}" type="parTrans" cxnId="{3F74F2B6-1642-4D80-A2D3-9C4D2E8D2DB1}">
      <dgm:prSet/>
      <dgm:spPr>
        <a:ln>
          <a:solidFill>
            <a:srgbClr val="00B050"/>
          </a:solidFill>
        </a:ln>
      </dgm:spPr>
      <dgm:t>
        <a:bodyPr/>
        <a:lstStyle/>
        <a:p>
          <a:endParaRPr lang="cs-CZ"/>
        </a:p>
      </dgm:t>
    </dgm:pt>
    <dgm:pt modelId="{69E1D73A-4C69-4655-A2E5-24709390FB78}" type="sibTrans" cxnId="{3F74F2B6-1642-4D80-A2D3-9C4D2E8D2DB1}">
      <dgm:prSet/>
      <dgm:spPr/>
      <dgm:t>
        <a:bodyPr/>
        <a:lstStyle/>
        <a:p>
          <a:endParaRPr lang="cs-CZ"/>
        </a:p>
      </dgm:t>
    </dgm:pt>
    <dgm:pt modelId="{73828AFD-4974-446F-AA6E-36C967DC6250}">
      <dgm:prSet phldrT="[Text]"/>
      <dgm:spPr>
        <a:solidFill>
          <a:srgbClr val="00B050"/>
        </a:solidFill>
      </dgm:spPr>
      <dgm:t>
        <a:bodyPr/>
        <a:lstStyle/>
        <a:p>
          <a:r>
            <a:rPr lang="cs-CZ" dirty="0" smtClean="0"/>
            <a:t>přenosný </a:t>
          </a:r>
          <a:endParaRPr lang="cs-CZ" dirty="0"/>
        </a:p>
      </dgm:t>
    </dgm:pt>
    <dgm:pt modelId="{3CC85D4B-3A12-40A0-BA6B-8BB73E0B4287}" type="sibTrans" cxnId="{AB957710-BFB1-49B8-A03C-7EC8905B9144}">
      <dgm:prSet/>
      <dgm:spPr/>
      <dgm:t>
        <a:bodyPr/>
        <a:lstStyle/>
        <a:p>
          <a:endParaRPr lang="cs-CZ"/>
        </a:p>
      </dgm:t>
    </dgm:pt>
    <dgm:pt modelId="{242EF713-8204-47A2-9894-C19AF778C583}" type="parTrans" cxnId="{AB957710-BFB1-49B8-A03C-7EC8905B9144}">
      <dgm:prSet/>
      <dgm:spPr>
        <a:ln>
          <a:solidFill>
            <a:srgbClr val="00B050"/>
          </a:solidFill>
        </a:ln>
      </dgm:spPr>
      <dgm:t>
        <a:bodyPr/>
        <a:lstStyle/>
        <a:p>
          <a:endParaRPr lang="cs-CZ"/>
        </a:p>
      </dgm:t>
    </dgm:pt>
    <dgm:pt modelId="{0BD36698-338C-4E32-AE53-931186BF9E25}">
      <dgm:prSet phldrT="[Text]"/>
      <dgm:spPr>
        <a:solidFill>
          <a:srgbClr val="00B050"/>
        </a:solidFill>
      </dgm:spPr>
      <dgm:t>
        <a:bodyPr/>
        <a:lstStyle/>
        <a:p>
          <a:r>
            <a:rPr lang="cs-CZ" dirty="0" smtClean="0"/>
            <a:t>hmotnost</a:t>
          </a:r>
        </a:p>
        <a:p>
          <a:r>
            <a:rPr lang="cs-CZ" dirty="0" smtClean="0"/>
            <a:t>méně než 1 kg</a:t>
          </a:r>
          <a:endParaRPr lang="cs-CZ" dirty="0"/>
        </a:p>
      </dgm:t>
    </dgm:pt>
    <dgm:pt modelId="{18D2F188-EFB6-4D1A-8ABA-1453F912379D}" type="parTrans" cxnId="{7763E624-F03D-4C94-AB0A-EFDCB46D9995}">
      <dgm:prSet/>
      <dgm:spPr>
        <a:ln>
          <a:solidFill>
            <a:srgbClr val="00B050"/>
          </a:solidFill>
        </a:ln>
      </dgm:spPr>
      <dgm:t>
        <a:bodyPr/>
        <a:lstStyle/>
        <a:p>
          <a:endParaRPr lang="cs-CZ"/>
        </a:p>
      </dgm:t>
    </dgm:pt>
    <dgm:pt modelId="{CB228698-842A-4072-9088-71B9437CD9FC}" type="sibTrans" cxnId="{7763E624-F03D-4C94-AB0A-EFDCB46D9995}">
      <dgm:prSet/>
      <dgm:spPr/>
      <dgm:t>
        <a:bodyPr/>
        <a:lstStyle/>
        <a:p>
          <a:endParaRPr lang="cs-CZ"/>
        </a:p>
      </dgm:t>
    </dgm:pt>
    <dgm:pt modelId="{DF4CE3B6-AB6A-48E8-B1AB-F0576935331E}">
      <dgm:prSet phldrT="[Text]"/>
      <dgm:spPr>
        <a:solidFill>
          <a:srgbClr val="00B050"/>
        </a:solidFill>
      </dgm:spPr>
      <dgm:t>
        <a:bodyPr/>
        <a:lstStyle/>
        <a:p>
          <a:r>
            <a:rPr lang="cs-CZ" dirty="0" smtClean="0"/>
            <a:t>displej =</a:t>
          </a:r>
        </a:p>
        <a:p>
          <a:r>
            <a:rPr lang="cs-CZ" dirty="0" smtClean="0"/>
            <a:t>méně než 10 palců </a:t>
          </a:r>
          <a:endParaRPr lang="cs-CZ" dirty="0"/>
        </a:p>
      </dgm:t>
    </dgm:pt>
    <dgm:pt modelId="{7303E0B4-B8E7-4389-A231-6C787178429A}" type="parTrans" cxnId="{9AF11874-76B8-405F-B792-3888CF89F07B}">
      <dgm:prSet/>
      <dgm:spPr>
        <a:ln>
          <a:solidFill>
            <a:srgbClr val="00B050"/>
          </a:solidFill>
        </a:ln>
      </dgm:spPr>
      <dgm:t>
        <a:bodyPr/>
        <a:lstStyle/>
        <a:p>
          <a:endParaRPr lang="cs-CZ"/>
        </a:p>
      </dgm:t>
    </dgm:pt>
    <dgm:pt modelId="{77F30C64-B3A7-4DA6-B385-6A1853C97999}" type="sibTrans" cxnId="{9AF11874-76B8-405F-B792-3888CF89F07B}">
      <dgm:prSet/>
      <dgm:spPr/>
      <dgm:t>
        <a:bodyPr/>
        <a:lstStyle/>
        <a:p>
          <a:endParaRPr lang="cs-CZ"/>
        </a:p>
      </dgm:t>
    </dgm:pt>
    <dgm:pt modelId="{F0FC36AD-F0A4-4177-B16F-B40CFDE21FA9}">
      <dgm:prSet phldrT="[Text]"/>
      <dgm:spPr>
        <a:solidFill>
          <a:srgbClr val="00B050"/>
        </a:solidFill>
      </dgm:spPr>
      <dgm:t>
        <a:bodyPr/>
        <a:lstStyle/>
        <a:p>
          <a:r>
            <a:rPr lang="cs-CZ" dirty="0" smtClean="0"/>
            <a:t>dobíjení ze síťové zásuvky</a:t>
          </a:r>
          <a:endParaRPr lang="cs-CZ" dirty="0"/>
        </a:p>
      </dgm:t>
    </dgm:pt>
    <dgm:pt modelId="{6F2F8F62-7CA0-4B47-8EEB-8D93056283D2}" type="parTrans" cxnId="{5AFFC48B-B9B6-41EA-974D-F00FB50BDDEF}">
      <dgm:prSet/>
      <dgm:spPr>
        <a:ln>
          <a:solidFill>
            <a:srgbClr val="00B050"/>
          </a:solidFill>
        </a:ln>
      </dgm:spPr>
      <dgm:t>
        <a:bodyPr/>
        <a:lstStyle/>
        <a:p>
          <a:endParaRPr lang="cs-CZ"/>
        </a:p>
      </dgm:t>
    </dgm:pt>
    <dgm:pt modelId="{E10EA5F5-F791-41CE-BCA2-09010D1440C3}" type="sibTrans" cxnId="{5AFFC48B-B9B6-41EA-974D-F00FB50BDDEF}">
      <dgm:prSet/>
      <dgm:spPr/>
      <dgm:t>
        <a:bodyPr/>
        <a:lstStyle/>
        <a:p>
          <a:endParaRPr lang="cs-CZ"/>
        </a:p>
      </dgm:t>
    </dgm:pt>
    <dgm:pt modelId="{1D337D47-14D5-4C90-AB0F-8BB227546DD6}" type="pres">
      <dgm:prSet presAssocID="{162FF95A-9A2D-4E1A-811C-809C13175AEE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CC1689C3-A3C5-4DF5-90AE-648EB06421C5}" type="pres">
      <dgm:prSet presAssocID="{EEEA6273-0864-42CF-839D-CB1E328443CD}" presName="root1" presStyleCnt="0"/>
      <dgm:spPr/>
    </dgm:pt>
    <dgm:pt modelId="{FE3D2F38-D1E4-4AD4-BA40-53AA995EDF47}" type="pres">
      <dgm:prSet presAssocID="{EEEA6273-0864-42CF-839D-CB1E328443CD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84DD921E-2D50-47A3-AB1F-C2D93019B5BE}" type="pres">
      <dgm:prSet presAssocID="{EEEA6273-0864-42CF-839D-CB1E328443CD}" presName="level2hierChild" presStyleCnt="0"/>
      <dgm:spPr/>
    </dgm:pt>
    <dgm:pt modelId="{60754BAE-7E3B-43E8-BFE6-D447DC31736B}" type="pres">
      <dgm:prSet presAssocID="{B798E81A-C48D-408C-B1A4-F8359C9BC804}" presName="conn2-1" presStyleLbl="parChTrans1D2" presStyleIdx="0" presStyleCnt="5"/>
      <dgm:spPr/>
      <dgm:t>
        <a:bodyPr/>
        <a:lstStyle/>
        <a:p>
          <a:endParaRPr lang="cs-CZ"/>
        </a:p>
      </dgm:t>
    </dgm:pt>
    <dgm:pt modelId="{82505C07-12A6-4FA4-87EF-83B255B19347}" type="pres">
      <dgm:prSet presAssocID="{B798E81A-C48D-408C-B1A4-F8359C9BC804}" presName="connTx" presStyleLbl="parChTrans1D2" presStyleIdx="0" presStyleCnt="5"/>
      <dgm:spPr/>
      <dgm:t>
        <a:bodyPr/>
        <a:lstStyle/>
        <a:p>
          <a:endParaRPr lang="cs-CZ"/>
        </a:p>
      </dgm:t>
    </dgm:pt>
    <dgm:pt modelId="{B768DC59-1FA3-4828-97A4-721A780B1D2B}" type="pres">
      <dgm:prSet presAssocID="{67AA8082-73C4-406C-9449-E4A089780E84}" presName="root2" presStyleCnt="0"/>
      <dgm:spPr/>
    </dgm:pt>
    <dgm:pt modelId="{8C46CC99-DB2E-43F7-8679-A44FE0A513DB}" type="pres">
      <dgm:prSet presAssocID="{67AA8082-73C4-406C-9449-E4A089780E84}" presName="LevelTwoTextNode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8C0970A2-40C3-4140-AF0B-9294A07DFE57}" type="pres">
      <dgm:prSet presAssocID="{67AA8082-73C4-406C-9449-E4A089780E84}" presName="level3hierChild" presStyleCnt="0"/>
      <dgm:spPr/>
    </dgm:pt>
    <dgm:pt modelId="{CFF37471-2BEC-4061-92D6-9D34359A857A}" type="pres">
      <dgm:prSet presAssocID="{242EF713-8204-47A2-9894-C19AF778C583}" presName="conn2-1" presStyleLbl="parChTrans1D2" presStyleIdx="1" presStyleCnt="5"/>
      <dgm:spPr/>
      <dgm:t>
        <a:bodyPr/>
        <a:lstStyle/>
        <a:p>
          <a:endParaRPr lang="cs-CZ"/>
        </a:p>
      </dgm:t>
    </dgm:pt>
    <dgm:pt modelId="{BB495E31-F283-41D3-9219-A5A23D6FE394}" type="pres">
      <dgm:prSet presAssocID="{242EF713-8204-47A2-9894-C19AF778C583}" presName="connTx" presStyleLbl="parChTrans1D2" presStyleIdx="1" presStyleCnt="5"/>
      <dgm:spPr/>
      <dgm:t>
        <a:bodyPr/>
        <a:lstStyle/>
        <a:p>
          <a:endParaRPr lang="cs-CZ"/>
        </a:p>
      </dgm:t>
    </dgm:pt>
    <dgm:pt modelId="{4A2E580D-A508-479D-B2A1-DCF11780925F}" type="pres">
      <dgm:prSet presAssocID="{73828AFD-4974-446F-AA6E-36C967DC6250}" presName="root2" presStyleCnt="0"/>
      <dgm:spPr/>
    </dgm:pt>
    <dgm:pt modelId="{2C24ADCE-83BF-4763-8A58-AFB8F75E7CC2}" type="pres">
      <dgm:prSet presAssocID="{73828AFD-4974-446F-AA6E-36C967DC6250}" presName="LevelTwoTextNode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B41FBCA1-ABC3-48F4-90E8-D0E773D1666F}" type="pres">
      <dgm:prSet presAssocID="{73828AFD-4974-446F-AA6E-36C967DC6250}" presName="level3hierChild" presStyleCnt="0"/>
      <dgm:spPr/>
    </dgm:pt>
    <dgm:pt modelId="{977593F2-8414-4244-ABF3-124F61FDC829}" type="pres">
      <dgm:prSet presAssocID="{7303E0B4-B8E7-4389-A231-6C787178429A}" presName="conn2-1" presStyleLbl="parChTrans1D2" presStyleIdx="2" presStyleCnt="5"/>
      <dgm:spPr/>
      <dgm:t>
        <a:bodyPr/>
        <a:lstStyle/>
        <a:p>
          <a:endParaRPr lang="cs-CZ"/>
        </a:p>
      </dgm:t>
    </dgm:pt>
    <dgm:pt modelId="{D4ACCBA2-CD1E-4FF3-8B5C-CE65DCB35E4B}" type="pres">
      <dgm:prSet presAssocID="{7303E0B4-B8E7-4389-A231-6C787178429A}" presName="connTx" presStyleLbl="parChTrans1D2" presStyleIdx="2" presStyleCnt="5"/>
      <dgm:spPr/>
      <dgm:t>
        <a:bodyPr/>
        <a:lstStyle/>
        <a:p>
          <a:endParaRPr lang="cs-CZ"/>
        </a:p>
      </dgm:t>
    </dgm:pt>
    <dgm:pt modelId="{D95DE3E1-FE31-4238-8F04-39E57C2E64A5}" type="pres">
      <dgm:prSet presAssocID="{DF4CE3B6-AB6A-48E8-B1AB-F0576935331E}" presName="root2" presStyleCnt="0"/>
      <dgm:spPr/>
    </dgm:pt>
    <dgm:pt modelId="{7AFEA798-B73D-436D-83DE-1B25A4F7FBBD}" type="pres">
      <dgm:prSet presAssocID="{DF4CE3B6-AB6A-48E8-B1AB-F0576935331E}" presName="LevelTwoTextNode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1A7C71FF-889C-485C-8F89-7DF316526052}" type="pres">
      <dgm:prSet presAssocID="{DF4CE3B6-AB6A-48E8-B1AB-F0576935331E}" presName="level3hierChild" presStyleCnt="0"/>
      <dgm:spPr/>
    </dgm:pt>
    <dgm:pt modelId="{A69ED073-406F-4FBA-87F5-56056D588E34}" type="pres">
      <dgm:prSet presAssocID="{18D2F188-EFB6-4D1A-8ABA-1453F912379D}" presName="conn2-1" presStyleLbl="parChTrans1D2" presStyleIdx="3" presStyleCnt="5"/>
      <dgm:spPr/>
      <dgm:t>
        <a:bodyPr/>
        <a:lstStyle/>
        <a:p>
          <a:endParaRPr lang="cs-CZ"/>
        </a:p>
      </dgm:t>
    </dgm:pt>
    <dgm:pt modelId="{A097B630-0A6C-45D5-8D51-04B1762EC405}" type="pres">
      <dgm:prSet presAssocID="{18D2F188-EFB6-4D1A-8ABA-1453F912379D}" presName="connTx" presStyleLbl="parChTrans1D2" presStyleIdx="3" presStyleCnt="5"/>
      <dgm:spPr/>
      <dgm:t>
        <a:bodyPr/>
        <a:lstStyle/>
        <a:p>
          <a:endParaRPr lang="cs-CZ"/>
        </a:p>
      </dgm:t>
    </dgm:pt>
    <dgm:pt modelId="{1CCDC610-A9B0-4EA9-83C7-4FC33C8FC4CA}" type="pres">
      <dgm:prSet presAssocID="{0BD36698-338C-4E32-AE53-931186BF9E25}" presName="root2" presStyleCnt="0"/>
      <dgm:spPr/>
    </dgm:pt>
    <dgm:pt modelId="{FB616242-0827-463F-9858-CB738A42EA3C}" type="pres">
      <dgm:prSet presAssocID="{0BD36698-338C-4E32-AE53-931186BF9E25}" presName="LevelTwoTextNode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EC954237-F9AC-46F5-9A6D-A3D67F338AAA}" type="pres">
      <dgm:prSet presAssocID="{0BD36698-338C-4E32-AE53-931186BF9E25}" presName="level3hierChild" presStyleCnt="0"/>
      <dgm:spPr/>
    </dgm:pt>
    <dgm:pt modelId="{307F4263-F54F-48F2-BFB7-8E3462E0FB10}" type="pres">
      <dgm:prSet presAssocID="{ED22E46C-7F15-4B12-A4C3-43AD732BD9A0}" presName="conn2-1" presStyleLbl="parChTrans1D2" presStyleIdx="4" presStyleCnt="5"/>
      <dgm:spPr/>
      <dgm:t>
        <a:bodyPr/>
        <a:lstStyle/>
        <a:p>
          <a:endParaRPr lang="cs-CZ"/>
        </a:p>
      </dgm:t>
    </dgm:pt>
    <dgm:pt modelId="{11A0CEC7-A010-42C4-8908-766BABC11053}" type="pres">
      <dgm:prSet presAssocID="{ED22E46C-7F15-4B12-A4C3-43AD732BD9A0}" presName="connTx" presStyleLbl="parChTrans1D2" presStyleIdx="4" presStyleCnt="5"/>
      <dgm:spPr/>
      <dgm:t>
        <a:bodyPr/>
        <a:lstStyle/>
        <a:p>
          <a:endParaRPr lang="cs-CZ"/>
        </a:p>
      </dgm:t>
    </dgm:pt>
    <dgm:pt modelId="{CFCA95A1-C776-4A57-AC5E-A4864F51D45E}" type="pres">
      <dgm:prSet presAssocID="{5320C1FD-D3B5-4CFC-A634-B0376E69623E}" presName="root2" presStyleCnt="0"/>
      <dgm:spPr/>
    </dgm:pt>
    <dgm:pt modelId="{F2C73AFA-E191-4876-A4EC-3A59CFE25768}" type="pres">
      <dgm:prSet presAssocID="{5320C1FD-D3B5-4CFC-A634-B0376E69623E}" presName="LevelTwoTextNode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70A49D70-2150-49DB-A12C-7CFF75F595C6}" type="pres">
      <dgm:prSet presAssocID="{5320C1FD-D3B5-4CFC-A634-B0376E69623E}" presName="level3hierChild" presStyleCnt="0"/>
      <dgm:spPr/>
    </dgm:pt>
    <dgm:pt modelId="{B7C78C9C-1E7F-42CB-9043-7D243FDD63F1}" type="pres">
      <dgm:prSet presAssocID="{6F2F8F62-7CA0-4B47-8EEB-8D93056283D2}" presName="conn2-1" presStyleLbl="parChTrans1D3" presStyleIdx="0" presStyleCnt="1"/>
      <dgm:spPr/>
      <dgm:t>
        <a:bodyPr/>
        <a:lstStyle/>
        <a:p>
          <a:endParaRPr lang="cs-CZ"/>
        </a:p>
      </dgm:t>
    </dgm:pt>
    <dgm:pt modelId="{17471C57-6D98-426A-B6D0-719E12525EBB}" type="pres">
      <dgm:prSet presAssocID="{6F2F8F62-7CA0-4B47-8EEB-8D93056283D2}" presName="connTx" presStyleLbl="parChTrans1D3" presStyleIdx="0" presStyleCnt="1"/>
      <dgm:spPr/>
      <dgm:t>
        <a:bodyPr/>
        <a:lstStyle/>
        <a:p>
          <a:endParaRPr lang="cs-CZ"/>
        </a:p>
      </dgm:t>
    </dgm:pt>
    <dgm:pt modelId="{B973592F-2445-4894-A5F2-D95AC2DA9D4D}" type="pres">
      <dgm:prSet presAssocID="{F0FC36AD-F0A4-4177-B16F-B40CFDE21FA9}" presName="root2" presStyleCnt="0"/>
      <dgm:spPr/>
    </dgm:pt>
    <dgm:pt modelId="{6B2FE098-B460-4E18-9866-C0D4E6ADF5F0}" type="pres">
      <dgm:prSet presAssocID="{F0FC36AD-F0A4-4177-B16F-B40CFDE21FA9}" presName="LevelTwoTextNode" presStyleLbl="node3" presStyleIdx="0" presStyleCnt="1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D02CB68A-4F96-40B7-BCDA-C59FF0B186FA}" type="pres">
      <dgm:prSet presAssocID="{F0FC36AD-F0A4-4177-B16F-B40CFDE21FA9}" presName="level3hierChild" presStyleCnt="0"/>
      <dgm:spPr/>
    </dgm:pt>
  </dgm:ptLst>
  <dgm:cxnLst>
    <dgm:cxn modelId="{5AFFC48B-B9B6-41EA-974D-F00FB50BDDEF}" srcId="{5320C1FD-D3B5-4CFC-A634-B0376E69623E}" destId="{F0FC36AD-F0A4-4177-B16F-B40CFDE21FA9}" srcOrd="0" destOrd="0" parTransId="{6F2F8F62-7CA0-4B47-8EEB-8D93056283D2}" sibTransId="{E10EA5F5-F791-41CE-BCA2-09010D1440C3}"/>
    <dgm:cxn modelId="{B200E6CC-ED46-4D98-932C-8E64B4F12767}" type="presOf" srcId="{0BD36698-338C-4E32-AE53-931186BF9E25}" destId="{FB616242-0827-463F-9858-CB738A42EA3C}" srcOrd="0" destOrd="0" presId="urn:microsoft.com/office/officeart/2005/8/layout/hierarchy2"/>
    <dgm:cxn modelId="{6216CFD4-82C8-4504-9521-D1E96008F367}" type="presOf" srcId="{73828AFD-4974-446F-AA6E-36C967DC6250}" destId="{2C24ADCE-83BF-4763-8A58-AFB8F75E7CC2}" srcOrd="0" destOrd="0" presId="urn:microsoft.com/office/officeart/2005/8/layout/hierarchy2"/>
    <dgm:cxn modelId="{66E95504-EC7C-4609-AA89-B77DD8C71A95}" type="presOf" srcId="{EEEA6273-0864-42CF-839D-CB1E328443CD}" destId="{FE3D2F38-D1E4-4AD4-BA40-53AA995EDF47}" srcOrd="0" destOrd="0" presId="urn:microsoft.com/office/officeart/2005/8/layout/hierarchy2"/>
    <dgm:cxn modelId="{AB957710-BFB1-49B8-A03C-7EC8905B9144}" srcId="{EEEA6273-0864-42CF-839D-CB1E328443CD}" destId="{73828AFD-4974-446F-AA6E-36C967DC6250}" srcOrd="1" destOrd="0" parTransId="{242EF713-8204-47A2-9894-C19AF778C583}" sibTransId="{3CC85D4B-3A12-40A0-BA6B-8BB73E0B4287}"/>
    <dgm:cxn modelId="{7796B378-9F67-4ABD-9F57-93FBC0F466BB}" type="presOf" srcId="{F0FC36AD-F0A4-4177-B16F-B40CFDE21FA9}" destId="{6B2FE098-B460-4E18-9866-C0D4E6ADF5F0}" srcOrd="0" destOrd="0" presId="urn:microsoft.com/office/officeart/2005/8/layout/hierarchy2"/>
    <dgm:cxn modelId="{CD9D9952-0416-4461-995C-BAD3EEFF94DF}" type="presOf" srcId="{5320C1FD-D3B5-4CFC-A634-B0376E69623E}" destId="{F2C73AFA-E191-4876-A4EC-3A59CFE25768}" srcOrd="0" destOrd="0" presId="urn:microsoft.com/office/officeart/2005/8/layout/hierarchy2"/>
    <dgm:cxn modelId="{2A3C3737-D84D-4F6D-A9BC-CD7681B0580C}" type="presOf" srcId="{B798E81A-C48D-408C-B1A4-F8359C9BC804}" destId="{82505C07-12A6-4FA4-87EF-83B255B19347}" srcOrd="1" destOrd="0" presId="urn:microsoft.com/office/officeart/2005/8/layout/hierarchy2"/>
    <dgm:cxn modelId="{3661394D-1663-419C-B584-1D422FCC6E5C}" type="presOf" srcId="{7303E0B4-B8E7-4389-A231-6C787178429A}" destId="{977593F2-8414-4244-ABF3-124F61FDC829}" srcOrd="0" destOrd="0" presId="urn:microsoft.com/office/officeart/2005/8/layout/hierarchy2"/>
    <dgm:cxn modelId="{9AF11874-76B8-405F-B792-3888CF89F07B}" srcId="{EEEA6273-0864-42CF-839D-CB1E328443CD}" destId="{DF4CE3B6-AB6A-48E8-B1AB-F0576935331E}" srcOrd="2" destOrd="0" parTransId="{7303E0B4-B8E7-4389-A231-6C787178429A}" sibTransId="{77F30C64-B3A7-4DA6-B385-6A1853C97999}"/>
    <dgm:cxn modelId="{7763E624-F03D-4C94-AB0A-EFDCB46D9995}" srcId="{EEEA6273-0864-42CF-839D-CB1E328443CD}" destId="{0BD36698-338C-4E32-AE53-931186BF9E25}" srcOrd="3" destOrd="0" parTransId="{18D2F188-EFB6-4D1A-8ABA-1453F912379D}" sibTransId="{CB228698-842A-4072-9088-71B9437CD9FC}"/>
    <dgm:cxn modelId="{07BD0372-4F32-4A6B-94D4-51DC5D6D9221}" type="presOf" srcId="{7303E0B4-B8E7-4389-A231-6C787178429A}" destId="{D4ACCBA2-CD1E-4FF3-8B5C-CE65DCB35E4B}" srcOrd="1" destOrd="0" presId="urn:microsoft.com/office/officeart/2005/8/layout/hierarchy2"/>
    <dgm:cxn modelId="{9C218031-0B34-444F-AB2F-7E14A65064F1}" type="presOf" srcId="{6F2F8F62-7CA0-4B47-8EEB-8D93056283D2}" destId="{17471C57-6D98-426A-B6D0-719E12525EBB}" srcOrd="1" destOrd="0" presId="urn:microsoft.com/office/officeart/2005/8/layout/hierarchy2"/>
    <dgm:cxn modelId="{9D87051A-1095-4715-AC39-C1605869D5CD}" type="presOf" srcId="{18D2F188-EFB6-4D1A-8ABA-1453F912379D}" destId="{A097B630-0A6C-45D5-8D51-04B1762EC405}" srcOrd="1" destOrd="0" presId="urn:microsoft.com/office/officeart/2005/8/layout/hierarchy2"/>
    <dgm:cxn modelId="{4F459004-A838-4C48-985B-AA935599127E}" type="presOf" srcId="{18D2F188-EFB6-4D1A-8ABA-1453F912379D}" destId="{A69ED073-406F-4FBA-87F5-56056D588E34}" srcOrd="0" destOrd="0" presId="urn:microsoft.com/office/officeart/2005/8/layout/hierarchy2"/>
    <dgm:cxn modelId="{673F8BBD-23E8-4015-94C6-9EC2F63674C8}" type="presOf" srcId="{DF4CE3B6-AB6A-48E8-B1AB-F0576935331E}" destId="{7AFEA798-B73D-436D-83DE-1B25A4F7FBBD}" srcOrd="0" destOrd="0" presId="urn:microsoft.com/office/officeart/2005/8/layout/hierarchy2"/>
    <dgm:cxn modelId="{2DD0BE4C-24A1-47B9-A26C-022519682FCE}" srcId="{162FF95A-9A2D-4E1A-811C-809C13175AEE}" destId="{EEEA6273-0864-42CF-839D-CB1E328443CD}" srcOrd="0" destOrd="0" parTransId="{215635D6-6B09-4F55-A446-7AE44CB482FB}" sibTransId="{A7CEB0E4-B68A-483E-B4B6-283C8EDB9FB7}"/>
    <dgm:cxn modelId="{A69297B6-F08E-4DFD-A80C-73C64F7FC622}" type="presOf" srcId="{ED22E46C-7F15-4B12-A4C3-43AD732BD9A0}" destId="{307F4263-F54F-48F2-BFB7-8E3462E0FB10}" srcOrd="0" destOrd="0" presId="urn:microsoft.com/office/officeart/2005/8/layout/hierarchy2"/>
    <dgm:cxn modelId="{DF7F00FC-7D3C-4DA3-8CB3-C26CD52AC7F4}" type="presOf" srcId="{6F2F8F62-7CA0-4B47-8EEB-8D93056283D2}" destId="{B7C78C9C-1E7F-42CB-9043-7D243FDD63F1}" srcOrd="0" destOrd="0" presId="urn:microsoft.com/office/officeart/2005/8/layout/hierarchy2"/>
    <dgm:cxn modelId="{8B774E71-1096-4CC6-BE5E-A721D2092188}" type="presOf" srcId="{ED22E46C-7F15-4B12-A4C3-43AD732BD9A0}" destId="{11A0CEC7-A010-42C4-8908-766BABC11053}" srcOrd="1" destOrd="0" presId="urn:microsoft.com/office/officeart/2005/8/layout/hierarchy2"/>
    <dgm:cxn modelId="{5674B0CE-4308-4A16-9E8B-E3ABA8AC41D8}" type="presOf" srcId="{67AA8082-73C4-406C-9449-E4A089780E84}" destId="{8C46CC99-DB2E-43F7-8679-A44FE0A513DB}" srcOrd="0" destOrd="0" presId="urn:microsoft.com/office/officeart/2005/8/layout/hierarchy2"/>
    <dgm:cxn modelId="{2C6DF7E2-EC91-42FF-AEFD-5D85C0D603DE}" type="presOf" srcId="{162FF95A-9A2D-4E1A-811C-809C13175AEE}" destId="{1D337D47-14D5-4C90-AB0F-8BB227546DD6}" srcOrd="0" destOrd="0" presId="urn:microsoft.com/office/officeart/2005/8/layout/hierarchy2"/>
    <dgm:cxn modelId="{F9A9648A-D0B8-4B56-9B9A-270C923DBD57}" type="presOf" srcId="{242EF713-8204-47A2-9894-C19AF778C583}" destId="{BB495E31-F283-41D3-9219-A5A23D6FE394}" srcOrd="1" destOrd="0" presId="urn:microsoft.com/office/officeart/2005/8/layout/hierarchy2"/>
    <dgm:cxn modelId="{20EEFD55-9C21-40F5-A831-568CC09A64A1}" type="presOf" srcId="{B798E81A-C48D-408C-B1A4-F8359C9BC804}" destId="{60754BAE-7E3B-43E8-BFE6-D447DC31736B}" srcOrd="0" destOrd="0" presId="urn:microsoft.com/office/officeart/2005/8/layout/hierarchy2"/>
    <dgm:cxn modelId="{4DFF6A50-1CEC-479D-8EB0-AE6A29132D2A}" type="presOf" srcId="{242EF713-8204-47A2-9894-C19AF778C583}" destId="{CFF37471-2BEC-4061-92D6-9D34359A857A}" srcOrd="0" destOrd="0" presId="urn:microsoft.com/office/officeart/2005/8/layout/hierarchy2"/>
    <dgm:cxn modelId="{16FDECD5-1DFB-4273-AFBE-B9ECD328F81B}" srcId="{EEEA6273-0864-42CF-839D-CB1E328443CD}" destId="{67AA8082-73C4-406C-9449-E4A089780E84}" srcOrd="0" destOrd="0" parTransId="{B798E81A-C48D-408C-B1A4-F8359C9BC804}" sibTransId="{FF45577A-A7F9-435E-BBB2-BC4BE23D8ECF}"/>
    <dgm:cxn modelId="{3F74F2B6-1642-4D80-A2D3-9C4D2E8D2DB1}" srcId="{EEEA6273-0864-42CF-839D-CB1E328443CD}" destId="{5320C1FD-D3B5-4CFC-A634-B0376E69623E}" srcOrd="4" destOrd="0" parTransId="{ED22E46C-7F15-4B12-A4C3-43AD732BD9A0}" sibTransId="{69E1D73A-4C69-4655-A2E5-24709390FB78}"/>
    <dgm:cxn modelId="{E9D4D594-2F73-497E-8C94-CBE190EC8E40}" type="presParOf" srcId="{1D337D47-14D5-4C90-AB0F-8BB227546DD6}" destId="{CC1689C3-A3C5-4DF5-90AE-648EB06421C5}" srcOrd="0" destOrd="0" presId="urn:microsoft.com/office/officeart/2005/8/layout/hierarchy2"/>
    <dgm:cxn modelId="{F58E6DF3-77D8-4071-82A9-8E9353F11F62}" type="presParOf" srcId="{CC1689C3-A3C5-4DF5-90AE-648EB06421C5}" destId="{FE3D2F38-D1E4-4AD4-BA40-53AA995EDF47}" srcOrd="0" destOrd="0" presId="urn:microsoft.com/office/officeart/2005/8/layout/hierarchy2"/>
    <dgm:cxn modelId="{2A2366EA-4690-4DB9-86FA-4A5E2F9BB4B0}" type="presParOf" srcId="{CC1689C3-A3C5-4DF5-90AE-648EB06421C5}" destId="{84DD921E-2D50-47A3-AB1F-C2D93019B5BE}" srcOrd="1" destOrd="0" presId="urn:microsoft.com/office/officeart/2005/8/layout/hierarchy2"/>
    <dgm:cxn modelId="{5522AD56-D226-4CA0-AAE3-BD8C66BF599E}" type="presParOf" srcId="{84DD921E-2D50-47A3-AB1F-C2D93019B5BE}" destId="{60754BAE-7E3B-43E8-BFE6-D447DC31736B}" srcOrd="0" destOrd="0" presId="urn:microsoft.com/office/officeart/2005/8/layout/hierarchy2"/>
    <dgm:cxn modelId="{3D3326F0-0598-4EE7-B0F6-EFDF22A3FD0F}" type="presParOf" srcId="{60754BAE-7E3B-43E8-BFE6-D447DC31736B}" destId="{82505C07-12A6-4FA4-87EF-83B255B19347}" srcOrd="0" destOrd="0" presId="urn:microsoft.com/office/officeart/2005/8/layout/hierarchy2"/>
    <dgm:cxn modelId="{0F3A9BBC-E006-49D5-BD77-BF7772B5BB3A}" type="presParOf" srcId="{84DD921E-2D50-47A3-AB1F-C2D93019B5BE}" destId="{B768DC59-1FA3-4828-97A4-721A780B1D2B}" srcOrd="1" destOrd="0" presId="urn:microsoft.com/office/officeart/2005/8/layout/hierarchy2"/>
    <dgm:cxn modelId="{EE7B4E4A-1D49-4ABC-9E4D-C167EA0F13F2}" type="presParOf" srcId="{B768DC59-1FA3-4828-97A4-721A780B1D2B}" destId="{8C46CC99-DB2E-43F7-8679-A44FE0A513DB}" srcOrd="0" destOrd="0" presId="urn:microsoft.com/office/officeart/2005/8/layout/hierarchy2"/>
    <dgm:cxn modelId="{30FF5A77-287D-4D2E-A201-2A7BD9816043}" type="presParOf" srcId="{B768DC59-1FA3-4828-97A4-721A780B1D2B}" destId="{8C0970A2-40C3-4140-AF0B-9294A07DFE57}" srcOrd="1" destOrd="0" presId="urn:microsoft.com/office/officeart/2005/8/layout/hierarchy2"/>
    <dgm:cxn modelId="{39681763-DE3D-4B0E-B87E-999D7FA6E7D7}" type="presParOf" srcId="{84DD921E-2D50-47A3-AB1F-C2D93019B5BE}" destId="{CFF37471-2BEC-4061-92D6-9D34359A857A}" srcOrd="2" destOrd="0" presId="urn:microsoft.com/office/officeart/2005/8/layout/hierarchy2"/>
    <dgm:cxn modelId="{8D953069-5ACD-4999-A581-213F6AEA119D}" type="presParOf" srcId="{CFF37471-2BEC-4061-92D6-9D34359A857A}" destId="{BB495E31-F283-41D3-9219-A5A23D6FE394}" srcOrd="0" destOrd="0" presId="urn:microsoft.com/office/officeart/2005/8/layout/hierarchy2"/>
    <dgm:cxn modelId="{E017C316-C504-4925-B461-CA29DFBC2F0D}" type="presParOf" srcId="{84DD921E-2D50-47A3-AB1F-C2D93019B5BE}" destId="{4A2E580D-A508-479D-B2A1-DCF11780925F}" srcOrd="3" destOrd="0" presId="urn:microsoft.com/office/officeart/2005/8/layout/hierarchy2"/>
    <dgm:cxn modelId="{5E6086A6-91EE-41E9-95C4-3E19F4005E1A}" type="presParOf" srcId="{4A2E580D-A508-479D-B2A1-DCF11780925F}" destId="{2C24ADCE-83BF-4763-8A58-AFB8F75E7CC2}" srcOrd="0" destOrd="0" presId="urn:microsoft.com/office/officeart/2005/8/layout/hierarchy2"/>
    <dgm:cxn modelId="{062B7CDE-AC48-41C8-B6D1-4FE294AA408B}" type="presParOf" srcId="{4A2E580D-A508-479D-B2A1-DCF11780925F}" destId="{B41FBCA1-ABC3-48F4-90E8-D0E773D1666F}" srcOrd="1" destOrd="0" presId="urn:microsoft.com/office/officeart/2005/8/layout/hierarchy2"/>
    <dgm:cxn modelId="{12822544-8E1D-4C29-B552-E4EDB19B2064}" type="presParOf" srcId="{84DD921E-2D50-47A3-AB1F-C2D93019B5BE}" destId="{977593F2-8414-4244-ABF3-124F61FDC829}" srcOrd="4" destOrd="0" presId="urn:microsoft.com/office/officeart/2005/8/layout/hierarchy2"/>
    <dgm:cxn modelId="{3727C169-F199-4B8D-8419-9AFCCB06DF55}" type="presParOf" srcId="{977593F2-8414-4244-ABF3-124F61FDC829}" destId="{D4ACCBA2-CD1E-4FF3-8B5C-CE65DCB35E4B}" srcOrd="0" destOrd="0" presId="urn:microsoft.com/office/officeart/2005/8/layout/hierarchy2"/>
    <dgm:cxn modelId="{D0023D40-12C4-430A-9488-0D9C11F3F612}" type="presParOf" srcId="{84DD921E-2D50-47A3-AB1F-C2D93019B5BE}" destId="{D95DE3E1-FE31-4238-8F04-39E57C2E64A5}" srcOrd="5" destOrd="0" presId="urn:microsoft.com/office/officeart/2005/8/layout/hierarchy2"/>
    <dgm:cxn modelId="{98299BA7-57FB-4BD3-9835-22F15513B950}" type="presParOf" srcId="{D95DE3E1-FE31-4238-8F04-39E57C2E64A5}" destId="{7AFEA798-B73D-436D-83DE-1B25A4F7FBBD}" srcOrd="0" destOrd="0" presId="urn:microsoft.com/office/officeart/2005/8/layout/hierarchy2"/>
    <dgm:cxn modelId="{D44480AF-EFFE-444B-992C-B32811BFAE2A}" type="presParOf" srcId="{D95DE3E1-FE31-4238-8F04-39E57C2E64A5}" destId="{1A7C71FF-889C-485C-8F89-7DF316526052}" srcOrd="1" destOrd="0" presId="urn:microsoft.com/office/officeart/2005/8/layout/hierarchy2"/>
    <dgm:cxn modelId="{C086A35F-C3B7-412F-9A2F-0E852446DCC0}" type="presParOf" srcId="{84DD921E-2D50-47A3-AB1F-C2D93019B5BE}" destId="{A69ED073-406F-4FBA-87F5-56056D588E34}" srcOrd="6" destOrd="0" presId="urn:microsoft.com/office/officeart/2005/8/layout/hierarchy2"/>
    <dgm:cxn modelId="{45312B10-F468-4D0C-88DF-500B835BEEFE}" type="presParOf" srcId="{A69ED073-406F-4FBA-87F5-56056D588E34}" destId="{A097B630-0A6C-45D5-8D51-04B1762EC405}" srcOrd="0" destOrd="0" presId="urn:microsoft.com/office/officeart/2005/8/layout/hierarchy2"/>
    <dgm:cxn modelId="{260301CB-F251-46EF-897F-DE4019A68D4E}" type="presParOf" srcId="{84DD921E-2D50-47A3-AB1F-C2D93019B5BE}" destId="{1CCDC610-A9B0-4EA9-83C7-4FC33C8FC4CA}" srcOrd="7" destOrd="0" presId="urn:microsoft.com/office/officeart/2005/8/layout/hierarchy2"/>
    <dgm:cxn modelId="{CB055237-AF9C-44BF-B024-01285B6C4828}" type="presParOf" srcId="{1CCDC610-A9B0-4EA9-83C7-4FC33C8FC4CA}" destId="{FB616242-0827-463F-9858-CB738A42EA3C}" srcOrd="0" destOrd="0" presId="urn:microsoft.com/office/officeart/2005/8/layout/hierarchy2"/>
    <dgm:cxn modelId="{4F9A3343-DCCC-4064-B28F-1365202BA551}" type="presParOf" srcId="{1CCDC610-A9B0-4EA9-83C7-4FC33C8FC4CA}" destId="{EC954237-F9AC-46F5-9A6D-A3D67F338AAA}" srcOrd="1" destOrd="0" presId="urn:microsoft.com/office/officeart/2005/8/layout/hierarchy2"/>
    <dgm:cxn modelId="{3614212C-E5F7-4E7D-8248-6E3449953D70}" type="presParOf" srcId="{84DD921E-2D50-47A3-AB1F-C2D93019B5BE}" destId="{307F4263-F54F-48F2-BFB7-8E3462E0FB10}" srcOrd="8" destOrd="0" presId="urn:microsoft.com/office/officeart/2005/8/layout/hierarchy2"/>
    <dgm:cxn modelId="{B70A523F-527A-4453-B195-F375B052D57C}" type="presParOf" srcId="{307F4263-F54F-48F2-BFB7-8E3462E0FB10}" destId="{11A0CEC7-A010-42C4-8908-766BABC11053}" srcOrd="0" destOrd="0" presId="urn:microsoft.com/office/officeart/2005/8/layout/hierarchy2"/>
    <dgm:cxn modelId="{D4350F5F-66E1-44B6-BD58-563D79829671}" type="presParOf" srcId="{84DD921E-2D50-47A3-AB1F-C2D93019B5BE}" destId="{CFCA95A1-C776-4A57-AC5E-A4864F51D45E}" srcOrd="9" destOrd="0" presId="urn:microsoft.com/office/officeart/2005/8/layout/hierarchy2"/>
    <dgm:cxn modelId="{E9B268B3-A15F-491D-8C8D-009E4606B6E8}" type="presParOf" srcId="{CFCA95A1-C776-4A57-AC5E-A4864F51D45E}" destId="{F2C73AFA-E191-4876-A4EC-3A59CFE25768}" srcOrd="0" destOrd="0" presId="urn:microsoft.com/office/officeart/2005/8/layout/hierarchy2"/>
    <dgm:cxn modelId="{1968517E-BD32-4B80-85ED-45B26893A89C}" type="presParOf" srcId="{CFCA95A1-C776-4A57-AC5E-A4864F51D45E}" destId="{70A49D70-2150-49DB-A12C-7CFF75F595C6}" srcOrd="1" destOrd="0" presId="urn:microsoft.com/office/officeart/2005/8/layout/hierarchy2"/>
    <dgm:cxn modelId="{E4F71ACC-6CCC-4DF0-A5C1-DC2207B345C3}" type="presParOf" srcId="{70A49D70-2150-49DB-A12C-7CFF75F595C6}" destId="{B7C78C9C-1E7F-42CB-9043-7D243FDD63F1}" srcOrd="0" destOrd="0" presId="urn:microsoft.com/office/officeart/2005/8/layout/hierarchy2"/>
    <dgm:cxn modelId="{296F9D2F-3931-45C6-A9A2-BA04F403E3AB}" type="presParOf" srcId="{B7C78C9C-1E7F-42CB-9043-7D243FDD63F1}" destId="{17471C57-6D98-426A-B6D0-719E12525EBB}" srcOrd="0" destOrd="0" presId="urn:microsoft.com/office/officeart/2005/8/layout/hierarchy2"/>
    <dgm:cxn modelId="{BEB6E8B0-8058-4471-A0A8-D0715831B26B}" type="presParOf" srcId="{70A49D70-2150-49DB-A12C-7CFF75F595C6}" destId="{B973592F-2445-4894-A5F2-D95AC2DA9D4D}" srcOrd="1" destOrd="0" presId="urn:microsoft.com/office/officeart/2005/8/layout/hierarchy2"/>
    <dgm:cxn modelId="{91F622E2-BA41-4740-9305-72315DC1A110}" type="presParOf" srcId="{B973592F-2445-4894-A5F2-D95AC2DA9D4D}" destId="{6B2FE098-B460-4E18-9866-C0D4E6ADF5F0}" srcOrd="0" destOrd="0" presId="urn:microsoft.com/office/officeart/2005/8/layout/hierarchy2"/>
    <dgm:cxn modelId="{51D1D5B6-C3E8-47CD-808D-D4EC70890F4D}" type="presParOf" srcId="{B973592F-2445-4894-A5F2-D95AC2DA9D4D}" destId="{D02CB68A-4F96-40B7-BCDA-C59FF0B186FA}" srcOrd="1" destOrd="0" presId="urn:microsoft.com/office/officeart/2005/8/layout/hierarchy2"/>
  </dgm:cxnLst>
  <dgm:bg>
    <a:solidFill>
      <a:srgbClr val="00B050">
        <a:alpha val="20000"/>
      </a:srgbClr>
    </a:solidFill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62FF95A-9A2D-4E1A-811C-809C13175AEE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EEEA6273-0864-42CF-839D-CB1E328443CD}">
      <dgm:prSet phldrT="[Text]" custT="1"/>
      <dgm:spPr>
        <a:solidFill>
          <a:srgbClr val="00B050"/>
        </a:solidFill>
      </dgm:spPr>
      <dgm:t>
        <a:bodyPr/>
        <a:lstStyle/>
        <a:p>
          <a:r>
            <a:rPr lang="cs-CZ" sz="3200" dirty="0" smtClean="0"/>
            <a:t>tablet</a:t>
          </a:r>
          <a:endParaRPr lang="cs-CZ" sz="3200" dirty="0"/>
        </a:p>
      </dgm:t>
    </dgm:pt>
    <dgm:pt modelId="{215635D6-6B09-4F55-A446-7AE44CB482FB}" type="parTrans" cxnId="{2DD0BE4C-24A1-47B9-A26C-022519682FCE}">
      <dgm:prSet/>
      <dgm:spPr/>
      <dgm:t>
        <a:bodyPr/>
        <a:lstStyle/>
        <a:p>
          <a:endParaRPr lang="cs-CZ"/>
        </a:p>
      </dgm:t>
    </dgm:pt>
    <dgm:pt modelId="{A7CEB0E4-B68A-483E-B4B6-283C8EDB9FB7}" type="sibTrans" cxnId="{2DD0BE4C-24A1-47B9-A26C-022519682FCE}">
      <dgm:prSet/>
      <dgm:spPr/>
      <dgm:t>
        <a:bodyPr/>
        <a:lstStyle/>
        <a:p>
          <a:endParaRPr lang="cs-CZ"/>
        </a:p>
      </dgm:t>
    </dgm:pt>
    <dgm:pt modelId="{67AA8082-73C4-406C-9449-E4A089780E84}">
      <dgm:prSet phldrT="[Text]"/>
      <dgm:spPr>
        <a:blipFill dpi="0" rotWithShape="0">
          <a:blip xmlns:r="http://schemas.openxmlformats.org/officeDocument/2006/relationships" r:embed="rId1"/>
          <a:srcRect/>
          <a:stretch>
            <a:fillRect/>
          </a:stretch>
        </a:blipFill>
        <a:ln>
          <a:solidFill>
            <a:srgbClr val="00B050"/>
          </a:solidFill>
        </a:ln>
      </dgm:spPr>
      <dgm:t>
        <a:bodyPr/>
        <a:lstStyle/>
        <a:p>
          <a:endParaRPr lang="cs-CZ" dirty="0"/>
        </a:p>
      </dgm:t>
    </dgm:pt>
    <dgm:pt modelId="{B798E81A-C48D-408C-B1A4-F8359C9BC804}" type="parTrans" cxnId="{16FDECD5-1DFB-4273-AFBE-B9ECD328F81B}">
      <dgm:prSet/>
      <dgm:spPr>
        <a:ln>
          <a:solidFill>
            <a:srgbClr val="00B050"/>
          </a:solidFill>
        </a:ln>
      </dgm:spPr>
      <dgm:t>
        <a:bodyPr/>
        <a:lstStyle/>
        <a:p>
          <a:endParaRPr lang="cs-CZ"/>
        </a:p>
      </dgm:t>
    </dgm:pt>
    <dgm:pt modelId="{FF45577A-A7F9-435E-BBB2-BC4BE23D8ECF}" type="sibTrans" cxnId="{16FDECD5-1DFB-4273-AFBE-B9ECD328F81B}">
      <dgm:prSet/>
      <dgm:spPr/>
      <dgm:t>
        <a:bodyPr/>
        <a:lstStyle/>
        <a:p>
          <a:endParaRPr lang="cs-CZ"/>
        </a:p>
      </dgm:t>
    </dgm:pt>
    <dgm:pt modelId="{5320C1FD-D3B5-4CFC-A634-B0376E69623E}">
      <dgm:prSet phldrT="[Text]"/>
      <dgm:spPr>
        <a:solidFill>
          <a:srgbClr val="00B050"/>
        </a:solidFill>
      </dgm:spPr>
      <dgm:t>
        <a:bodyPr/>
        <a:lstStyle/>
        <a:p>
          <a:r>
            <a:rPr lang="cs-CZ" dirty="0" smtClean="0"/>
            <a:t>baterie = elektrický zdroj </a:t>
          </a:r>
          <a:endParaRPr lang="cs-CZ" dirty="0"/>
        </a:p>
      </dgm:t>
    </dgm:pt>
    <dgm:pt modelId="{ED22E46C-7F15-4B12-A4C3-43AD732BD9A0}" type="parTrans" cxnId="{3F74F2B6-1642-4D80-A2D3-9C4D2E8D2DB1}">
      <dgm:prSet/>
      <dgm:spPr>
        <a:ln>
          <a:solidFill>
            <a:srgbClr val="00B050"/>
          </a:solidFill>
        </a:ln>
      </dgm:spPr>
      <dgm:t>
        <a:bodyPr/>
        <a:lstStyle/>
        <a:p>
          <a:endParaRPr lang="cs-CZ"/>
        </a:p>
      </dgm:t>
    </dgm:pt>
    <dgm:pt modelId="{69E1D73A-4C69-4655-A2E5-24709390FB78}" type="sibTrans" cxnId="{3F74F2B6-1642-4D80-A2D3-9C4D2E8D2DB1}">
      <dgm:prSet/>
      <dgm:spPr/>
      <dgm:t>
        <a:bodyPr/>
        <a:lstStyle/>
        <a:p>
          <a:endParaRPr lang="cs-CZ"/>
        </a:p>
      </dgm:t>
    </dgm:pt>
    <dgm:pt modelId="{73828AFD-4974-446F-AA6E-36C967DC6250}">
      <dgm:prSet phldrT="[Text]"/>
      <dgm:spPr>
        <a:solidFill>
          <a:srgbClr val="00B050"/>
        </a:solidFill>
      </dgm:spPr>
      <dgm:t>
        <a:bodyPr/>
        <a:lstStyle/>
        <a:p>
          <a:r>
            <a:rPr lang="cs-CZ" dirty="0" smtClean="0"/>
            <a:t>přenosný </a:t>
          </a:r>
          <a:endParaRPr lang="cs-CZ" dirty="0"/>
        </a:p>
      </dgm:t>
    </dgm:pt>
    <dgm:pt modelId="{3CC85D4B-3A12-40A0-BA6B-8BB73E0B4287}" type="sibTrans" cxnId="{AB957710-BFB1-49B8-A03C-7EC8905B9144}">
      <dgm:prSet/>
      <dgm:spPr/>
      <dgm:t>
        <a:bodyPr/>
        <a:lstStyle/>
        <a:p>
          <a:endParaRPr lang="cs-CZ"/>
        </a:p>
      </dgm:t>
    </dgm:pt>
    <dgm:pt modelId="{242EF713-8204-47A2-9894-C19AF778C583}" type="parTrans" cxnId="{AB957710-BFB1-49B8-A03C-7EC8905B9144}">
      <dgm:prSet/>
      <dgm:spPr>
        <a:ln>
          <a:solidFill>
            <a:srgbClr val="00B050"/>
          </a:solidFill>
        </a:ln>
      </dgm:spPr>
      <dgm:t>
        <a:bodyPr/>
        <a:lstStyle/>
        <a:p>
          <a:endParaRPr lang="cs-CZ"/>
        </a:p>
      </dgm:t>
    </dgm:pt>
    <dgm:pt modelId="{0BD36698-338C-4E32-AE53-931186BF9E25}">
      <dgm:prSet phldrT="[Text]"/>
      <dgm:spPr>
        <a:solidFill>
          <a:srgbClr val="00B050"/>
        </a:solidFill>
      </dgm:spPr>
      <dgm:t>
        <a:bodyPr/>
        <a:lstStyle/>
        <a:p>
          <a:r>
            <a:rPr lang="cs-CZ" dirty="0" smtClean="0"/>
            <a:t>hmotnost</a:t>
          </a:r>
        </a:p>
        <a:p>
          <a:r>
            <a:rPr lang="cs-CZ" dirty="0" smtClean="0"/>
            <a:t>méně než 1 kg</a:t>
          </a:r>
          <a:endParaRPr lang="cs-CZ" dirty="0"/>
        </a:p>
      </dgm:t>
    </dgm:pt>
    <dgm:pt modelId="{18D2F188-EFB6-4D1A-8ABA-1453F912379D}" type="parTrans" cxnId="{7763E624-F03D-4C94-AB0A-EFDCB46D9995}">
      <dgm:prSet/>
      <dgm:spPr>
        <a:ln>
          <a:solidFill>
            <a:srgbClr val="00B050"/>
          </a:solidFill>
        </a:ln>
      </dgm:spPr>
      <dgm:t>
        <a:bodyPr/>
        <a:lstStyle/>
        <a:p>
          <a:endParaRPr lang="cs-CZ"/>
        </a:p>
      </dgm:t>
    </dgm:pt>
    <dgm:pt modelId="{CB228698-842A-4072-9088-71B9437CD9FC}" type="sibTrans" cxnId="{7763E624-F03D-4C94-AB0A-EFDCB46D9995}">
      <dgm:prSet/>
      <dgm:spPr/>
      <dgm:t>
        <a:bodyPr/>
        <a:lstStyle/>
        <a:p>
          <a:endParaRPr lang="cs-CZ"/>
        </a:p>
      </dgm:t>
    </dgm:pt>
    <dgm:pt modelId="{F0FC36AD-F0A4-4177-B16F-B40CFDE21FA9}">
      <dgm:prSet phldrT="[Text]"/>
      <dgm:spPr>
        <a:solidFill>
          <a:srgbClr val="00B050"/>
        </a:solidFill>
      </dgm:spPr>
      <dgm:t>
        <a:bodyPr/>
        <a:lstStyle/>
        <a:p>
          <a:r>
            <a:rPr lang="cs-CZ" dirty="0" smtClean="0"/>
            <a:t>dobíjení ze síťové zásuvky</a:t>
          </a:r>
          <a:endParaRPr lang="cs-CZ" dirty="0"/>
        </a:p>
      </dgm:t>
    </dgm:pt>
    <dgm:pt modelId="{6F2F8F62-7CA0-4B47-8EEB-8D93056283D2}" type="parTrans" cxnId="{5AFFC48B-B9B6-41EA-974D-F00FB50BDDEF}">
      <dgm:prSet/>
      <dgm:spPr>
        <a:ln>
          <a:solidFill>
            <a:srgbClr val="00B050"/>
          </a:solidFill>
        </a:ln>
      </dgm:spPr>
      <dgm:t>
        <a:bodyPr/>
        <a:lstStyle/>
        <a:p>
          <a:endParaRPr lang="cs-CZ"/>
        </a:p>
      </dgm:t>
    </dgm:pt>
    <dgm:pt modelId="{E10EA5F5-F791-41CE-BCA2-09010D1440C3}" type="sibTrans" cxnId="{5AFFC48B-B9B6-41EA-974D-F00FB50BDDEF}">
      <dgm:prSet/>
      <dgm:spPr/>
      <dgm:t>
        <a:bodyPr/>
        <a:lstStyle/>
        <a:p>
          <a:endParaRPr lang="cs-CZ"/>
        </a:p>
      </dgm:t>
    </dgm:pt>
    <dgm:pt modelId="{911EF23E-8E5A-48A9-8888-2C90C1393B10}">
      <dgm:prSet phldrT="[Text]"/>
      <dgm:spPr>
        <a:solidFill>
          <a:srgbClr val="00B050"/>
        </a:solidFill>
      </dgm:spPr>
      <dgm:t>
        <a:bodyPr/>
        <a:lstStyle/>
        <a:p>
          <a:r>
            <a:rPr lang="cs-CZ" dirty="0" smtClean="0"/>
            <a:t>displej = dotykový,</a:t>
          </a:r>
        </a:p>
        <a:p>
          <a:r>
            <a:rPr lang="cs-CZ" dirty="0" smtClean="0"/>
            <a:t>velikost  A4 </a:t>
          </a:r>
          <a:endParaRPr lang="cs-CZ" dirty="0"/>
        </a:p>
      </dgm:t>
    </dgm:pt>
    <dgm:pt modelId="{76BC9D8E-F0FD-4878-A1FC-7D5FA3B1EED5}" type="parTrans" cxnId="{75A6FF7B-B958-42A8-ABBE-CBE9715C6554}">
      <dgm:prSet/>
      <dgm:spPr>
        <a:ln>
          <a:solidFill>
            <a:srgbClr val="00B050"/>
          </a:solidFill>
        </a:ln>
      </dgm:spPr>
      <dgm:t>
        <a:bodyPr/>
        <a:lstStyle/>
        <a:p>
          <a:endParaRPr lang="cs-CZ"/>
        </a:p>
      </dgm:t>
    </dgm:pt>
    <dgm:pt modelId="{F22A378D-4195-4FD6-9580-28E80F08C20F}" type="sibTrans" cxnId="{75A6FF7B-B958-42A8-ABBE-CBE9715C6554}">
      <dgm:prSet/>
      <dgm:spPr/>
      <dgm:t>
        <a:bodyPr/>
        <a:lstStyle/>
        <a:p>
          <a:endParaRPr lang="cs-CZ"/>
        </a:p>
      </dgm:t>
    </dgm:pt>
    <dgm:pt modelId="{0CE194CA-86EC-45B4-A6AE-3082170765F1}">
      <dgm:prSet phldrT="[Text]"/>
      <dgm:spPr>
        <a:solidFill>
          <a:srgbClr val="00B050"/>
        </a:solidFill>
      </dgm:spPr>
      <dgm:t>
        <a:bodyPr/>
        <a:lstStyle/>
        <a:p>
          <a:r>
            <a:rPr lang="cs-CZ" dirty="0" smtClean="0"/>
            <a:t>bez klávesnice</a:t>
          </a:r>
          <a:endParaRPr lang="cs-CZ" dirty="0"/>
        </a:p>
      </dgm:t>
    </dgm:pt>
    <dgm:pt modelId="{DAF472FE-2802-4969-A73E-D1BB03F00BE1}" type="parTrans" cxnId="{DBF03E6C-0B1D-4623-A96D-1F766730E319}">
      <dgm:prSet/>
      <dgm:spPr>
        <a:ln>
          <a:solidFill>
            <a:srgbClr val="00B050"/>
          </a:solidFill>
        </a:ln>
      </dgm:spPr>
      <dgm:t>
        <a:bodyPr/>
        <a:lstStyle/>
        <a:p>
          <a:endParaRPr lang="cs-CZ"/>
        </a:p>
      </dgm:t>
    </dgm:pt>
    <dgm:pt modelId="{2421BE60-92B1-4DBA-94FF-D1F651F291E5}" type="sibTrans" cxnId="{DBF03E6C-0B1D-4623-A96D-1F766730E319}">
      <dgm:prSet/>
      <dgm:spPr/>
      <dgm:t>
        <a:bodyPr/>
        <a:lstStyle/>
        <a:p>
          <a:endParaRPr lang="cs-CZ"/>
        </a:p>
      </dgm:t>
    </dgm:pt>
    <dgm:pt modelId="{1D337D47-14D5-4C90-AB0F-8BB227546DD6}" type="pres">
      <dgm:prSet presAssocID="{162FF95A-9A2D-4E1A-811C-809C13175AEE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CC1689C3-A3C5-4DF5-90AE-648EB06421C5}" type="pres">
      <dgm:prSet presAssocID="{EEEA6273-0864-42CF-839D-CB1E328443CD}" presName="root1" presStyleCnt="0"/>
      <dgm:spPr/>
    </dgm:pt>
    <dgm:pt modelId="{FE3D2F38-D1E4-4AD4-BA40-53AA995EDF47}" type="pres">
      <dgm:prSet presAssocID="{EEEA6273-0864-42CF-839D-CB1E328443CD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84DD921E-2D50-47A3-AB1F-C2D93019B5BE}" type="pres">
      <dgm:prSet presAssocID="{EEEA6273-0864-42CF-839D-CB1E328443CD}" presName="level2hierChild" presStyleCnt="0"/>
      <dgm:spPr/>
    </dgm:pt>
    <dgm:pt modelId="{60754BAE-7E3B-43E8-BFE6-D447DC31736B}" type="pres">
      <dgm:prSet presAssocID="{B798E81A-C48D-408C-B1A4-F8359C9BC804}" presName="conn2-1" presStyleLbl="parChTrans1D2" presStyleIdx="0" presStyleCnt="5"/>
      <dgm:spPr/>
      <dgm:t>
        <a:bodyPr/>
        <a:lstStyle/>
        <a:p>
          <a:endParaRPr lang="cs-CZ"/>
        </a:p>
      </dgm:t>
    </dgm:pt>
    <dgm:pt modelId="{82505C07-12A6-4FA4-87EF-83B255B19347}" type="pres">
      <dgm:prSet presAssocID="{B798E81A-C48D-408C-B1A4-F8359C9BC804}" presName="connTx" presStyleLbl="parChTrans1D2" presStyleIdx="0" presStyleCnt="5"/>
      <dgm:spPr/>
      <dgm:t>
        <a:bodyPr/>
        <a:lstStyle/>
        <a:p>
          <a:endParaRPr lang="cs-CZ"/>
        </a:p>
      </dgm:t>
    </dgm:pt>
    <dgm:pt modelId="{B768DC59-1FA3-4828-97A4-721A780B1D2B}" type="pres">
      <dgm:prSet presAssocID="{67AA8082-73C4-406C-9449-E4A089780E84}" presName="root2" presStyleCnt="0"/>
      <dgm:spPr/>
    </dgm:pt>
    <dgm:pt modelId="{8C46CC99-DB2E-43F7-8679-A44FE0A513DB}" type="pres">
      <dgm:prSet presAssocID="{67AA8082-73C4-406C-9449-E4A089780E84}" presName="LevelTwoTextNode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8C0970A2-40C3-4140-AF0B-9294A07DFE57}" type="pres">
      <dgm:prSet presAssocID="{67AA8082-73C4-406C-9449-E4A089780E84}" presName="level3hierChild" presStyleCnt="0"/>
      <dgm:spPr/>
    </dgm:pt>
    <dgm:pt modelId="{CFF37471-2BEC-4061-92D6-9D34359A857A}" type="pres">
      <dgm:prSet presAssocID="{242EF713-8204-47A2-9894-C19AF778C583}" presName="conn2-1" presStyleLbl="parChTrans1D2" presStyleIdx="1" presStyleCnt="5"/>
      <dgm:spPr/>
      <dgm:t>
        <a:bodyPr/>
        <a:lstStyle/>
        <a:p>
          <a:endParaRPr lang="cs-CZ"/>
        </a:p>
      </dgm:t>
    </dgm:pt>
    <dgm:pt modelId="{BB495E31-F283-41D3-9219-A5A23D6FE394}" type="pres">
      <dgm:prSet presAssocID="{242EF713-8204-47A2-9894-C19AF778C583}" presName="connTx" presStyleLbl="parChTrans1D2" presStyleIdx="1" presStyleCnt="5"/>
      <dgm:spPr/>
      <dgm:t>
        <a:bodyPr/>
        <a:lstStyle/>
        <a:p>
          <a:endParaRPr lang="cs-CZ"/>
        </a:p>
      </dgm:t>
    </dgm:pt>
    <dgm:pt modelId="{4A2E580D-A508-479D-B2A1-DCF11780925F}" type="pres">
      <dgm:prSet presAssocID="{73828AFD-4974-446F-AA6E-36C967DC6250}" presName="root2" presStyleCnt="0"/>
      <dgm:spPr/>
    </dgm:pt>
    <dgm:pt modelId="{2C24ADCE-83BF-4763-8A58-AFB8F75E7CC2}" type="pres">
      <dgm:prSet presAssocID="{73828AFD-4974-446F-AA6E-36C967DC6250}" presName="LevelTwoTextNode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B41FBCA1-ABC3-48F4-90E8-D0E773D1666F}" type="pres">
      <dgm:prSet presAssocID="{73828AFD-4974-446F-AA6E-36C967DC6250}" presName="level3hierChild" presStyleCnt="0"/>
      <dgm:spPr/>
    </dgm:pt>
    <dgm:pt modelId="{5C158DB7-329A-4ECF-8457-910BDA67B9D9}" type="pres">
      <dgm:prSet presAssocID="{76BC9D8E-F0FD-4878-A1FC-7D5FA3B1EED5}" presName="conn2-1" presStyleLbl="parChTrans1D2" presStyleIdx="2" presStyleCnt="5"/>
      <dgm:spPr/>
      <dgm:t>
        <a:bodyPr/>
        <a:lstStyle/>
        <a:p>
          <a:endParaRPr lang="cs-CZ"/>
        </a:p>
      </dgm:t>
    </dgm:pt>
    <dgm:pt modelId="{EC8510D8-63A1-4AFB-AA7C-0D9BB314D6D0}" type="pres">
      <dgm:prSet presAssocID="{76BC9D8E-F0FD-4878-A1FC-7D5FA3B1EED5}" presName="connTx" presStyleLbl="parChTrans1D2" presStyleIdx="2" presStyleCnt="5"/>
      <dgm:spPr/>
      <dgm:t>
        <a:bodyPr/>
        <a:lstStyle/>
        <a:p>
          <a:endParaRPr lang="cs-CZ"/>
        </a:p>
      </dgm:t>
    </dgm:pt>
    <dgm:pt modelId="{D8AC794D-B816-46A1-99BC-A64B406A9FB3}" type="pres">
      <dgm:prSet presAssocID="{911EF23E-8E5A-48A9-8888-2C90C1393B10}" presName="root2" presStyleCnt="0"/>
      <dgm:spPr/>
    </dgm:pt>
    <dgm:pt modelId="{741FF7D0-E2F5-4D8A-BB9C-6A9B322A78B8}" type="pres">
      <dgm:prSet presAssocID="{911EF23E-8E5A-48A9-8888-2C90C1393B10}" presName="LevelTwoTextNode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43AE7043-66E8-40F0-AA99-1B4EBF899D3A}" type="pres">
      <dgm:prSet presAssocID="{911EF23E-8E5A-48A9-8888-2C90C1393B10}" presName="level3hierChild" presStyleCnt="0"/>
      <dgm:spPr/>
    </dgm:pt>
    <dgm:pt modelId="{A8F28688-99CF-4A6C-9B15-61D0F99E2B0E}" type="pres">
      <dgm:prSet presAssocID="{DAF472FE-2802-4969-A73E-D1BB03F00BE1}" presName="conn2-1" presStyleLbl="parChTrans1D3" presStyleIdx="0" presStyleCnt="2"/>
      <dgm:spPr/>
      <dgm:t>
        <a:bodyPr/>
        <a:lstStyle/>
        <a:p>
          <a:endParaRPr lang="cs-CZ"/>
        </a:p>
      </dgm:t>
    </dgm:pt>
    <dgm:pt modelId="{F92FC901-C693-4A29-A434-AACBE2D689DA}" type="pres">
      <dgm:prSet presAssocID="{DAF472FE-2802-4969-A73E-D1BB03F00BE1}" presName="connTx" presStyleLbl="parChTrans1D3" presStyleIdx="0" presStyleCnt="2"/>
      <dgm:spPr/>
      <dgm:t>
        <a:bodyPr/>
        <a:lstStyle/>
        <a:p>
          <a:endParaRPr lang="cs-CZ"/>
        </a:p>
      </dgm:t>
    </dgm:pt>
    <dgm:pt modelId="{1DB27EFE-422F-4ABC-98E0-C67BB0DC88B4}" type="pres">
      <dgm:prSet presAssocID="{0CE194CA-86EC-45B4-A6AE-3082170765F1}" presName="root2" presStyleCnt="0"/>
      <dgm:spPr/>
    </dgm:pt>
    <dgm:pt modelId="{73F4C233-1730-45BB-A1D4-EE707794CCCC}" type="pres">
      <dgm:prSet presAssocID="{0CE194CA-86EC-45B4-A6AE-3082170765F1}" presName="LevelTwoTextNod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F76957B3-F875-49A1-ADA2-348558EB659A}" type="pres">
      <dgm:prSet presAssocID="{0CE194CA-86EC-45B4-A6AE-3082170765F1}" presName="level3hierChild" presStyleCnt="0"/>
      <dgm:spPr/>
    </dgm:pt>
    <dgm:pt modelId="{A69ED073-406F-4FBA-87F5-56056D588E34}" type="pres">
      <dgm:prSet presAssocID="{18D2F188-EFB6-4D1A-8ABA-1453F912379D}" presName="conn2-1" presStyleLbl="parChTrans1D2" presStyleIdx="3" presStyleCnt="5"/>
      <dgm:spPr/>
      <dgm:t>
        <a:bodyPr/>
        <a:lstStyle/>
        <a:p>
          <a:endParaRPr lang="cs-CZ"/>
        </a:p>
      </dgm:t>
    </dgm:pt>
    <dgm:pt modelId="{A097B630-0A6C-45D5-8D51-04B1762EC405}" type="pres">
      <dgm:prSet presAssocID="{18D2F188-EFB6-4D1A-8ABA-1453F912379D}" presName="connTx" presStyleLbl="parChTrans1D2" presStyleIdx="3" presStyleCnt="5"/>
      <dgm:spPr/>
      <dgm:t>
        <a:bodyPr/>
        <a:lstStyle/>
        <a:p>
          <a:endParaRPr lang="cs-CZ"/>
        </a:p>
      </dgm:t>
    </dgm:pt>
    <dgm:pt modelId="{1CCDC610-A9B0-4EA9-83C7-4FC33C8FC4CA}" type="pres">
      <dgm:prSet presAssocID="{0BD36698-338C-4E32-AE53-931186BF9E25}" presName="root2" presStyleCnt="0"/>
      <dgm:spPr/>
    </dgm:pt>
    <dgm:pt modelId="{FB616242-0827-463F-9858-CB738A42EA3C}" type="pres">
      <dgm:prSet presAssocID="{0BD36698-338C-4E32-AE53-931186BF9E25}" presName="LevelTwoTextNode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EC954237-F9AC-46F5-9A6D-A3D67F338AAA}" type="pres">
      <dgm:prSet presAssocID="{0BD36698-338C-4E32-AE53-931186BF9E25}" presName="level3hierChild" presStyleCnt="0"/>
      <dgm:spPr/>
    </dgm:pt>
    <dgm:pt modelId="{307F4263-F54F-48F2-BFB7-8E3462E0FB10}" type="pres">
      <dgm:prSet presAssocID="{ED22E46C-7F15-4B12-A4C3-43AD732BD9A0}" presName="conn2-1" presStyleLbl="parChTrans1D2" presStyleIdx="4" presStyleCnt="5"/>
      <dgm:spPr/>
      <dgm:t>
        <a:bodyPr/>
        <a:lstStyle/>
        <a:p>
          <a:endParaRPr lang="cs-CZ"/>
        </a:p>
      </dgm:t>
    </dgm:pt>
    <dgm:pt modelId="{11A0CEC7-A010-42C4-8908-766BABC11053}" type="pres">
      <dgm:prSet presAssocID="{ED22E46C-7F15-4B12-A4C3-43AD732BD9A0}" presName="connTx" presStyleLbl="parChTrans1D2" presStyleIdx="4" presStyleCnt="5"/>
      <dgm:spPr/>
      <dgm:t>
        <a:bodyPr/>
        <a:lstStyle/>
        <a:p>
          <a:endParaRPr lang="cs-CZ"/>
        </a:p>
      </dgm:t>
    </dgm:pt>
    <dgm:pt modelId="{CFCA95A1-C776-4A57-AC5E-A4864F51D45E}" type="pres">
      <dgm:prSet presAssocID="{5320C1FD-D3B5-4CFC-A634-B0376E69623E}" presName="root2" presStyleCnt="0"/>
      <dgm:spPr/>
    </dgm:pt>
    <dgm:pt modelId="{F2C73AFA-E191-4876-A4EC-3A59CFE25768}" type="pres">
      <dgm:prSet presAssocID="{5320C1FD-D3B5-4CFC-A634-B0376E69623E}" presName="LevelTwoTextNode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70A49D70-2150-49DB-A12C-7CFF75F595C6}" type="pres">
      <dgm:prSet presAssocID="{5320C1FD-D3B5-4CFC-A634-B0376E69623E}" presName="level3hierChild" presStyleCnt="0"/>
      <dgm:spPr/>
    </dgm:pt>
    <dgm:pt modelId="{B7C78C9C-1E7F-42CB-9043-7D243FDD63F1}" type="pres">
      <dgm:prSet presAssocID="{6F2F8F62-7CA0-4B47-8EEB-8D93056283D2}" presName="conn2-1" presStyleLbl="parChTrans1D3" presStyleIdx="1" presStyleCnt="2"/>
      <dgm:spPr/>
      <dgm:t>
        <a:bodyPr/>
        <a:lstStyle/>
        <a:p>
          <a:endParaRPr lang="cs-CZ"/>
        </a:p>
      </dgm:t>
    </dgm:pt>
    <dgm:pt modelId="{17471C57-6D98-426A-B6D0-719E12525EBB}" type="pres">
      <dgm:prSet presAssocID="{6F2F8F62-7CA0-4B47-8EEB-8D93056283D2}" presName="connTx" presStyleLbl="parChTrans1D3" presStyleIdx="1" presStyleCnt="2"/>
      <dgm:spPr/>
      <dgm:t>
        <a:bodyPr/>
        <a:lstStyle/>
        <a:p>
          <a:endParaRPr lang="cs-CZ"/>
        </a:p>
      </dgm:t>
    </dgm:pt>
    <dgm:pt modelId="{B973592F-2445-4894-A5F2-D95AC2DA9D4D}" type="pres">
      <dgm:prSet presAssocID="{F0FC36AD-F0A4-4177-B16F-B40CFDE21FA9}" presName="root2" presStyleCnt="0"/>
      <dgm:spPr/>
    </dgm:pt>
    <dgm:pt modelId="{6B2FE098-B460-4E18-9866-C0D4E6ADF5F0}" type="pres">
      <dgm:prSet presAssocID="{F0FC36AD-F0A4-4177-B16F-B40CFDE21FA9}" presName="LevelTwoTextNod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D02CB68A-4F96-40B7-BCDA-C59FF0B186FA}" type="pres">
      <dgm:prSet presAssocID="{F0FC36AD-F0A4-4177-B16F-B40CFDE21FA9}" presName="level3hierChild" presStyleCnt="0"/>
      <dgm:spPr/>
    </dgm:pt>
  </dgm:ptLst>
  <dgm:cxnLst>
    <dgm:cxn modelId="{BE8B4008-38E9-4515-B4B4-CECC44D71EB1}" type="presOf" srcId="{EEEA6273-0864-42CF-839D-CB1E328443CD}" destId="{FE3D2F38-D1E4-4AD4-BA40-53AA995EDF47}" srcOrd="0" destOrd="0" presId="urn:microsoft.com/office/officeart/2005/8/layout/hierarchy2"/>
    <dgm:cxn modelId="{9956141A-F413-488C-A598-23B05F2DDB21}" type="presOf" srcId="{18D2F188-EFB6-4D1A-8ABA-1453F912379D}" destId="{A097B630-0A6C-45D5-8D51-04B1762EC405}" srcOrd="1" destOrd="0" presId="urn:microsoft.com/office/officeart/2005/8/layout/hierarchy2"/>
    <dgm:cxn modelId="{7763E624-F03D-4C94-AB0A-EFDCB46D9995}" srcId="{EEEA6273-0864-42CF-839D-CB1E328443CD}" destId="{0BD36698-338C-4E32-AE53-931186BF9E25}" srcOrd="3" destOrd="0" parTransId="{18D2F188-EFB6-4D1A-8ABA-1453F912379D}" sibTransId="{CB228698-842A-4072-9088-71B9437CD9FC}"/>
    <dgm:cxn modelId="{4CBB0BBE-5A55-4895-A53A-6AF9891FF221}" type="presOf" srcId="{76BC9D8E-F0FD-4878-A1FC-7D5FA3B1EED5}" destId="{5C158DB7-329A-4ECF-8457-910BDA67B9D9}" srcOrd="0" destOrd="0" presId="urn:microsoft.com/office/officeart/2005/8/layout/hierarchy2"/>
    <dgm:cxn modelId="{F6454CF8-7EE4-4FA3-95B1-8E787CBA3863}" type="presOf" srcId="{B798E81A-C48D-408C-B1A4-F8359C9BC804}" destId="{60754BAE-7E3B-43E8-BFE6-D447DC31736B}" srcOrd="0" destOrd="0" presId="urn:microsoft.com/office/officeart/2005/8/layout/hierarchy2"/>
    <dgm:cxn modelId="{FF8D33D9-05FA-4EA6-BB87-3BD8D03E70FF}" type="presOf" srcId="{0BD36698-338C-4E32-AE53-931186BF9E25}" destId="{FB616242-0827-463F-9858-CB738A42EA3C}" srcOrd="0" destOrd="0" presId="urn:microsoft.com/office/officeart/2005/8/layout/hierarchy2"/>
    <dgm:cxn modelId="{56D6A22B-69F8-4500-B9AD-311D138B1CB7}" type="presOf" srcId="{73828AFD-4974-446F-AA6E-36C967DC6250}" destId="{2C24ADCE-83BF-4763-8A58-AFB8F75E7CC2}" srcOrd="0" destOrd="0" presId="urn:microsoft.com/office/officeart/2005/8/layout/hierarchy2"/>
    <dgm:cxn modelId="{2DD0BE4C-24A1-47B9-A26C-022519682FCE}" srcId="{162FF95A-9A2D-4E1A-811C-809C13175AEE}" destId="{EEEA6273-0864-42CF-839D-CB1E328443CD}" srcOrd="0" destOrd="0" parTransId="{215635D6-6B09-4F55-A446-7AE44CB482FB}" sibTransId="{A7CEB0E4-B68A-483E-B4B6-283C8EDB9FB7}"/>
    <dgm:cxn modelId="{DBF03E6C-0B1D-4623-A96D-1F766730E319}" srcId="{911EF23E-8E5A-48A9-8888-2C90C1393B10}" destId="{0CE194CA-86EC-45B4-A6AE-3082170765F1}" srcOrd="0" destOrd="0" parTransId="{DAF472FE-2802-4969-A73E-D1BB03F00BE1}" sibTransId="{2421BE60-92B1-4DBA-94FF-D1F651F291E5}"/>
    <dgm:cxn modelId="{5AFFC48B-B9B6-41EA-974D-F00FB50BDDEF}" srcId="{5320C1FD-D3B5-4CFC-A634-B0376E69623E}" destId="{F0FC36AD-F0A4-4177-B16F-B40CFDE21FA9}" srcOrd="0" destOrd="0" parTransId="{6F2F8F62-7CA0-4B47-8EEB-8D93056283D2}" sibTransId="{E10EA5F5-F791-41CE-BCA2-09010D1440C3}"/>
    <dgm:cxn modelId="{5FCFEC25-B878-4F42-8916-07EBBE4E7926}" type="presOf" srcId="{B798E81A-C48D-408C-B1A4-F8359C9BC804}" destId="{82505C07-12A6-4FA4-87EF-83B255B19347}" srcOrd="1" destOrd="0" presId="urn:microsoft.com/office/officeart/2005/8/layout/hierarchy2"/>
    <dgm:cxn modelId="{44070D62-B147-4E7F-A0FA-4FCAF4F38369}" type="presOf" srcId="{ED22E46C-7F15-4B12-A4C3-43AD732BD9A0}" destId="{11A0CEC7-A010-42C4-8908-766BABC11053}" srcOrd="1" destOrd="0" presId="urn:microsoft.com/office/officeart/2005/8/layout/hierarchy2"/>
    <dgm:cxn modelId="{421D20DD-589E-4B72-A144-B039D16B9988}" type="presOf" srcId="{242EF713-8204-47A2-9894-C19AF778C583}" destId="{BB495E31-F283-41D3-9219-A5A23D6FE394}" srcOrd="1" destOrd="0" presId="urn:microsoft.com/office/officeart/2005/8/layout/hierarchy2"/>
    <dgm:cxn modelId="{AB957710-BFB1-49B8-A03C-7EC8905B9144}" srcId="{EEEA6273-0864-42CF-839D-CB1E328443CD}" destId="{73828AFD-4974-446F-AA6E-36C967DC6250}" srcOrd="1" destOrd="0" parTransId="{242EF713-8204-47A2-9894-C19AF778C583}" sibTransId="{3CC85D4B-3A12-40A0-BA6B-8BB73E0B4287}"/>
    <dgm:cxn modelId="{3F74F2B6-1642-4D80-A2D3-9C4D2E8D2DB1}" srcId="{EEEA6273-0864-42CF-839D-CB1E328443CD}" destId="{5320C1FD-D3B5-4CFC-A634-B0376E69623E}" srcOrd="4" destOrd="0" parTransId="{ED22E46C-7F15-4B12-A4C3-43AD732BD9A0}" sibTransId="{69E1D73A-4C69-4655-A2E5-24709390FB78}"/>
    <dgm:cxn modelId="{DC2C5E40-55A4-4901-850D-3B12AE2A56E6}" type="presOf" srcId="{18D2F188-EFB6-4D1A-8ABA-1453F912379D}" destId="{A69ED073-406F-4FBA-87F5-56056D588E34}" srcOrd="0" destOrd="0" presId="urn:microsoft.com/office/officeart/2005/8/layout/hierarchy2"/>
    <dgm:cxn modelId="{10786D8C-3CC1-4AF3-BE43-673E2EE0C170}" type="presOf" srcId="{6F2F8F62-7CA0-4B47-8EEB-8D93056283D2}" destId="{17471C57-6D98-426A-B6D0-719E12525EBB}" srcOrd="1" destOrd="0" presId="urn:microsoft.com/office/officeart/2005/8/layout/hierarchy2"/>
    <dgm:cxn modelId="{53663C87-8E07-4CB5-B3A8-42033D422241}" type="presOf" srcId="{6F2F8F62-7CA0-4B47-8EEB-8D93056283D2}" destId="{B7C78C9C-1E7F-42CB-9043-7D243FDD63F1}" srcOrd="0" destOrd="0" presId="urn:microsoft.com/office/officeart/2005/8/layout/hierarchy2"/>
    <dgm:cxn modelId="{5236435F-D9C3-4B7F-9F9D-90979A457A9E}" type="presOf" srcId="{ED22E46C-7F15-4B12-A4C3-43AD732BD9A0}" destId="{307F4263-F54F-48F2-BFB7-8E3462E0FB10}" srcOrd="0" destOrd="0" presId="urn:microsoft.com/office/officeart/2005/8/layout/hierarchy2"/>
    <dgm:cxn modelId="{9BD68D69-7150-4053-A7CC-84886F736DB6}" type="presOf" srcId="{162FF95A-9A2D-4E1A-811C-809C13175AEE}" destId="{1D337D47-14D5-4C90-AB0F-8BB227546DD6}" srcOrd="0" destOrd="0" presId="urn:microsoft.com/office/officeart/2005/8/layout/hierarchy2"/>
    <dgm:cxn modelId="{16FDECD5-1DFB-4273-AFBE-B9ECD328F81B}" srcId="{EEEA6273-0864-42CF-839D-CB1E328443CD}" destId="{67AA8082-73C4-406C-9449-E4A089780E84}" srcOrd="0" destOrd="0" parTransId="{B798E81A-C48D-408C-B1A4-F8359C9BC804}" sibTransId="{FF45577A-A7F9-435E-BBB2-BC4BE23D8ECF}"/>
    <dgm:cxn modelId="{263F440F-0E3D-4EE4-ADAC-B0C8DF4BE32D}" type="presOf" srcId="{DAF472FE-2802-4969-A73E-D1BB03F00BE1}" destId="{A8F28688-99CF-4A6C-9B15-61D0F99E2B0E}" srcOrd="0" destOrd="0" presId="urn:microsoft.com/office/officeart/2005/8/layout/hierarchy2"/>
    <dgm:cxn modelId="{6BCC64BF-FD0E-40C4-979E-C6FF197FB8CB}" type="presOf" srcId="{F0FC36AD-F0A4-4177-B16F-B40CFDE21FA9}" destId="{6B2FE098-B460-4E18-9866-C0D4E6ADF5F0}" srcOrd="0" destOrd="0" presId="urn:microsoft.com/office/officeart/2005/8/layout/hierarchy2"/>
    <dgm:cxn modelId="{75A6FF7B-B958-42A8-ABBE-CBE9715C6554}" srcId="{EEEA6273-0864-42CF-839D-CB1E328443CD}" destId="{911EF23E-8E5A-48A9-8888-2C90C1393B10}" srcOrd="2" destOrd="0" parTransId="{76BC9D8E-F0FD-4878-A1FC-7D5FA3B1EED5}" sibTransId="{F22A378D-4195-4FD6-9580-28E80F08C20F}"/>
    <dgm:cxn modelId="{8413A6BB-01AE-443A-88E6-57F457162034}" type="presOf" srcId="{67AA8082-73C4-406C-9449-E4A089780E84}" destId="{8C46CC99-DB2E-43F7-8679-A44FE0A513DB}" srcOrd="0" destOrd="0" presId="urn:microsoft.com/office/officeart/2005/8/layout/hierarchy2"/>
    <dgm:cxn modelId="{74191100-A8B4-40FE-801D-AD0BAAE5D5C1}" type="presOf" srcId="{242EF713-8204-47A2-9894-C19AF778C583}" destId="{CFF37471-2BEC-4061-92D6-9D34359A857A}" srcOrd="0" destOrd="0" presId="urn:microsoft.com/office/officeart/2005/8/layout/hierarchy2"/>
    <dgm:cxn modelId="{C9DF3CEA-3765-443F-923E-314F810A03CC}" type="presOf" srcId="{DAF472FE-2802-4969-A73E-D1BB03F00BE1}" destId="{F92FC901-C693-4A29-A434-AACBE2D689DA}" srcOrd="1" destOrd="0" presId="urn:microsoft.com/office/officeart/2005/8/layout/hierarchy2"/>
    <dgm:cxn modelId="{47E66B34-8A9B-46A3-A903-A107AFE882ED}" type="presOf" srcId="{0CE194CA-86EC-45B4-A6AE-3082170765F1}" destId="{73F4C233-1730-45BB-A1D4-EE707794CCCC}" srcOrd="0" destOrd="0" presId="urn:microsoft.com/office/officeart/2005/8/layout/hierarchy2"/>
    <dgm:cxn modelId="{263A056B-C694-4BC4-81AF-548EB7BD68E8}" type="presOf" srcId="{76BC9D8E-F0FD-4878-A1FC-7D5FA3B1EED5}" destId="{EC8510D8-63A1-4AFB-AA7C-0D9BB314D6D0}" srcOrd="1" destOrd="0" presId="urn:microsoft.com/office/officeart/2005/8/layout/hierarchy2"/>
    <dgm:cxn modelId="{4907C034-51F0-4DC6-AA5B-B9B7E2F135F0}" type="presOf" srcId="{5320C1FD-D3B5-4CFC-A634-B0376E69623E}" destId="{F2C73AFA-E191-4876-A4EC-3A59CFE25768}" srcOrd="0" destOrd="0" presId="urn:microsoft.com/office/officeart/2005/8/layout/hierarchy2"/>
    <dgm:cxn modelId="{A0803D3B-0415-45DB-AECA-4D17695EB7F9}" type="presOf" srcId="{911EF23E-8E5A-48A9-8888-2C90C1393B10}" destId="{741FF7D0-E2F5-4D8A-BB9C-6A9B322A78B8}" srcOrd="0" destOrd="0" presId="urn:microsoft.com/office/officeart/2005/8/layout/hierarchy2"/>
    <dgm:cxn modelId="{11B96018-4B9E-45ED-86DC-0E35B6F185C6}" type="presParOf" srcId="{1D337D47-14D5-4C90-AB0F-8BB227546DD6}" destId="{CC1689C3-A3C5-4DF5-90AE-648EB06421C5}" srcOrd="0" destOrd="0" presId="urn:microsoft.com/office/officeart/2005/8/layout/hierarchy2"/>
    <dgm:cxn modelId="{C42C0313-EF18-4233-B22A-55B807498030}" type="presParOf" srcId="{CC1689C3-A3C5-4DF5-90AE-648EB06421C5}" destId="{FE3D2F38-D1E4-4AD4-BA40-53AA995EDF47}" srcOrd="0" destOrd="0" presId="urn:microsoft.com/office/officeart/2005/8/layout/hierarchy2"/>
    <dgm:cxn modelId="{DA5C6E1F-BBC8-413F-B0CA-5C6232700372}" type="presParOf" srcId="{CC1689C3-A3C5-4DF5-90AE-648EB06421C5}" destId="{84DD921E-2D50-47A3-AB1F-C2D93019B5BE}" srcOrd="1" destOrd="0" presId="urn:microsoft.com/office/officeart/2005/8/layout/hierarchy2"/>
    <dgm:cxn modelId="{C4EC6981-A6AC-4A24-95D4-96CC42FA121D}" type="presParOf" srcId="{84DD921E-2D50-47A3-AB1F-C2D93019B5BE}" destId="{60754BAE-7E3B-43E8-BFE6-D447DC31736B}" srcOrd="0" destOrd="0" presId="urn:microsoft.com/office/officeart/2005/8/layout/hierarchy2"/>
    <dgm:cxn modelId="{F6631489-1E3A-463F-9B56-22C6DFE37910}" type="presParOf" srcId="{60754BAE-7E3B-43E8-BFE6-D447DC31736B}" destId="{82505C07-12A6-4FA4-87EF-83B255B19347}" srcOrd="0" destOrd="0" presId="urn:microsoft.com/office/officeart/2005/8/layout/hierarchy2"/>
    <dgm:cxn modelId="{91F40FD2-3A1D-41EF-8BE0-04197293DEFF}" type="presParOf" srcId="{84DD921E-2D50-47A3-AB1F-C2D93019B5BE}" destId="{B768DC59-1FA3-4828-97A4-721A780B1D2B}" srcOrd="1" destOrd="0" presId="urn:microsoft.com/office/officeart/2005/8/layout/hierarchy2"/>
    <dgm:cxn modelId="{330E5E33-C3AA-4ADF-8976-71307586E12A}" type="presParOf" srcId="{B768DC59-1FA3-4828-97A4-721A780B1D2B}" destId="{8C46CC99-DB2E-43F7-8679-A44FE0A513DB}" srcOrd="0" destOrd="0" presId="urn:microsoft.com/office/officeart/2005/8/layout/hierarchy2"/>
    <dgm:cxn modelId="{06FC042C-C3A4-4651-AD4E-677851F4EE98}" type="presParOf" srcId="{B768DC59-1FA3-4828-97A4-721A780B1D2B}" destId="{8C0970A2-40C3-4140-AF0B-9294A07DFE57}" srcOrd="1" destOrd="0" presId="urn:microsoft.com/office/officeart/2005/8/layout/hierarchy2"/>
    <dgm:cxn modelId="{453C6DB2-8C35-40CC-8918-7913400FD423}" type="presParOf" srcId="{84DD921E-2D50-47A3-AB1F-C2D93019B5BE}" destId="{CFF37471-2BEC-4061-92D6-9D34359A857A}" srcOrd="2" destOrd="0" presId="urn:microsoft.com/office/officeart/2005/8/layout/hierarchy2"/>
    <dgm:cxn modelId="{85C3A48E-55C8-42CB-B99B-CBA85BF5E8A1}" type="presParOf" srcId="{CFF37471-2BEC-4061-92D6-9D34359A857A}" destId="{BB495E31-F283-41D3-9219-A5A23D6FE394}" srcOrd="0" destOrd="0" presId="urn:microsoft.com/office/officeart/2005/8/layout/hierarchy2"/>
    <dgm:cxn modelId="{796F4C7C-725D-4191-8DDE-1733FD39D7D5}" type="presParOf" srcId="{84DD921E-2D50-47A3-AB1F-C2D93019B5BE}" destId="{4A2E580D-A508-479D-B2A1-DCF11780925F}" srcOrd="3" destOrd="0" presId="urn:microsoft.com/office/officeart/2005/8/layout/hierarchy2"/>
    <dgm:cxn modelId="{CBA80BE3-CCF8-4946-BC42-EF5C4B882CD6}" type="presParOf" srcId="{4A2E580D-A508-479D-B2A1-DCF11780925F}" destId="{2C24ADCE-83BF-4763-8A58-AFB8F75E7CC2}" srcOrd="0" destOrd="0" presId="urn:microsoft.com/office/officeart/2005/8/layout/hierarchy2"/>
    <dgm:cxn modelId="{83399C29-A689-4EBE-AC82-D285A6566CE8}" type="presParOf" srcId="{4A2E580D-A508-479D-B2A1-DCF11780925F}" destId="{B41FBCA1-ABC3-48F4-90E8-D0E773D1666F}" srcOrd="1" destOrd="0" presId="urn:microsoft.com/office/officeart/2005/8/layout/hierarchy2"/>
    <dgm:cxn modelId="{8DBF238F-4D54-4C66-92E6-0C495804471A}" type="presParOf" srcId="{84DD921E-2D50-47A3-AB1F-C2D93019B5BE}" destId="{5C158DB7-329A-4ECF-8457-910BDA67B9D9}" srcOrd="4" destOrd="0" presId="urn:microsoft.com/office/officeart/2005/8/layout/hierarchy2"/>
    <dgm:cxn modelId="{179F6D58-798E-485F-ABFF-6F195864CB25}" type="presParOf" srcId="{5C158DB7-329A-4ECF-8457-910BDA67B9D9}" destId="{EC8510D8-63A1-4AFB-AA7C-0D9BB314D6D0}" srcOrd="0" destOrd="0" presId="urn:microsoft.com/office/officeart/2005/8/layout/hierarchy2"/>
    <dgm:cxn modelId="{F707BA5B-DCF0-4CBF-A682-E96BAAB458AB}" type="presParOf" srcId="{84DD921E-2D50-47A3-AB1F-C2D93019B5BE}" destId="{D8AC794D-B816-46A1-99BC-A64B406A9FB3}" srcOrd="5" destOrd="0" presId="urn:microsoft.com/office/officeart/2005/8/layout/hierarchy2"/>
    <dgm:cxn modelId="{485447FF-823F-409C-8EA3-2A60AC767B75}" type="presParOf" srcId="{D8AC794D-B816-46A1-99BC-A64B406A9FB3}" destId="{741FF7D0-E2F5-4D8A-BB9C-6A9B322A78B8}" srcOrd="0" destOrd="0" presId="urn:microsoft.com/office/officeart/2005/8/layout/hierarchy2"/>
    <dgm:cxn modelId="{7FA693BE-AB8F-4828-B095-09E13A6654A3}" type="presParOf" srcId="{D8AC794D-B816-46A1-99BC-A64B406A9FB3}" destId="{43AE7043-66E8-40F0-AA99-1B4EBF899D3A}" srcOrd="1" destOrd="0" presId="urn:microsoft.com/office/officeart/2005/8/layout/hierarchy2"/>
    <dgm:cxn modelId="{9E22DFF0-2A27-43EF-B021-A575F4EE6274}" type="presParOf" srcId="{43AE7043-66E8-40F0-AA99-1B4EBF899D3A}" destId="{A8F28688-99CF-4A6C-9B15-61D0F99E2B0E}" srcOrd="0" destOrd="0" presId="urn:microsoft.com/office/officeart/2005/8/layout/hierarchy2"/>
    <dgm:cxn modelId="{A6C6E4A4-D01A-4701-8E51-23C2FDA5CA0C}" type="presParOf" srcId="{A8F28688-99CF-4A6C-9B15-61D0F99E2B0E}" destId="{F92FC901-C693-4A29-A434-AACBE2D689DA}" srcOrd="0" destOrd="0" presId="urn:microsoft.com/office/officeart/2005/8/layout/hierarchy2"/>
    <dgm:cxn modelId="{93D2C15E-FA99-4ACE-A360-8FD50AE4AE02}" type="presParOf" srcId="{43AE7043-66E8-40F0-AA99-1B4EBF899D3A}" destId="{1DB27EFE-422F-4ABC-98E0-C67BB0DC88B4}" srcOrd="1" destOrd="0" presId="urn:microsoft.com/office/officeart/2005/8/layout/hierarchy2"/>
    <dgm:cxn modelId="{DDDDAC5B-75CC-4732-8476-9559F5BACFCD}" type="presParOf" srcId="{1DB27EFE-422F-4ABC-98E0-C67BB0DC88B4}" destId="{73F4C233-1730-45BB-A1D4-EE707794CCCC}" srcOrd="0" destOrd="0" presId="urn:microsoft.com/office/officeart/2005/8/layout/hierarchy2"/>
    <dgm:cxn modelId="{BDC5B2A4-38A7-4A7C-A8E1-CA8F92B30268}" type="presParOf" srcId="{1DB27EFE-422F-4ABC-98E0-C67BB0DC88B4}" destId="{F76957B3-F875-49A1-ADA2-348558EB659A}" srcOrd="1" destOrd="0" presId="urn:microsoft.com/office/officeart/2005/8/layout/hierarchy2"/>
    <dgm:cxn modelId="{FCCCC892-6692-4D4E-B81F-EBDDB6A53136}" type="presParOf" srcId="{84DD921E-2D50-47A3-AB1F-C2D93019B5BE}" destId="{A69ED073-406F-4FBA-87F5-56056D588E34}" srcOrd="6" destOrd="0" presId="urn:microsoft.com/office/officeart/2005/8/layout/hierarchy2"/>
    <dgm:cxn modelId="{34B1B387-5677-4FCA-91BD-C0D3EA04C4D7}" type="presParOf" srcId="{A69ED073-406F-4FBA-87F5-56056D588E34}" destId="{A097B630-0A6C-45D5-8D51-04B1762EC405}" srcOrd="0" destOrd="0" presId="urn:microsoft.com/office/officeart/2005/8/layout/hierarchy2"/>
    <dgm:cxn modelId="{FFF4382C-D151-477E-8C6B-9E030111D4D8}" type="presParOf" srcId="{84DD921E-2D50-47A3-AB1F-C2D93019B5BE}" destId="{1CCDC610-A9B0-4EA9-83C7-4FC33C8FC4CA}" srcOrd="7" destOrd="0" presId="urn:microsoft.com/office/officeart/2005/8/layout/hierarchy2"/>
    <dgm:cxn modelId="{58233531-A02E-4E7D-B27F-601D4DBCC516}" type="presParOf" srcId="{1CCDC610-A9B0-4EA9-83C7-4FC33C8FC4CA}" destId="{FB616242-0827-463F-9858-CB738A42EA3C}" srcOrd="0" destOrd="0" presId="urn:microsoft.com/office/officeart/2005/8/layout/hierarchy2"/>
    <dgm:cxn modelId="{41BD15C3-823F-4F67-AC33-DEFC2843AE26}" type="presParOf" srcId="{1CCDC610-A9B0-4EA9-83C7-4FC33C8FC4CA}" destId="{EC954237-F9AC-46F5-9A6D-A3D67F338AAA}" srcOrd="1" destOrd="0" presId="urn:microsoft.com/office/officeart/2005/8/layout/hierarchy2"/>
    <dgm:cxn modelId="{B49CB881-39B0-44D4-9D7F-ECDBAB02209D}" type="presParOf" srcId="{84DD921E-2D50-47A3-AB1F-C2D93019B5BE}" destId="{307F4263-F54F-48F2-BFB7-8E3462E0FB10}" srcOrd="8" destOrd="0" presId="urn:microsoft.com/office/officeart/2005/8/layout/hierarchy2"/>
    <dgm:cxn modelId="{5E95C3CF-653E-4519-99C2-4564DBA137B7}" type="presParOf" srcId="{307F4263-F54F-48F2-BFB7-8E3462E0FB10}" destId="{11A0CEC7-A010-42C4-8908-766BABC11053}" srcOrd="0" destOrd="0" presId="urn:microsoft.com/office/officeart/2005/8/layout/hierarchy2"/>
    <dgm:cxn modelId="{FCDDF306-A469-48DC-B01C-1EE737759E57}" type="presParOf" srcId="{84DD921E-2D50-47A3-AB1F-C2D93019B5BE}" destId="{CFCA95A1-C776-4A57-AC5E-A4864F51D45E}" srcOrd="9" destOrd="0" presId="urn:microsoft.com/office/officeart/2005/8/layout/hierarchy2"/>
    <dgm:cxn modelId="{887F5075-69B2-49FA-A200-2A5F2E8F182C}" type="presParOf" srcId="{CFCA95A1-C776-4A57-AC5E-A4864F51D45E}" destId="{F2C73AFA-E191-4876-A4EC-3A59CFE25768}" srcOrd="0" destOrd="0" presId="urn:microsoft.com/office/officeart/2005/8/layout/hierarchy2"/>
    <dgm:cxn modelId="{E078D563-AA5D-4A2D-8349-5C32AD199D63}" type="presParOf" srcId="{CFCA95A1-C776-4A57-AC5E-A4864F51D45E}" destId="{70A49D70-2150-49DB-A12C-7CFF75F595C6}" srcOrd="1" destOrd="0" presId="urn:microsoft.com/office/officeart/2005/8/layout/hierarchy2"/>
    <dgm:cxn modelId="{2AF6355B-8BA7-44E4-9FFE-6A59F4293EDB}" type="presParOf" srcId="{70A49D70-2150-49DB-A12C-7CFF75F595C6}" destId="{B7C78C9C-1E7F-42CB-9043-7D243FDD63F1}" srcOrd="0" destOrd="0" presId="urn:microsoft.com/office/officeart/2005/8/layout/hierarchy2"/>
    <dgm:cxn modelId="{9A751EB8-F9E1-4874-BC60-A22E914F6077}" type="presParOf" srcId="{B7C78C9C-1E7F-42CB-9043-7D243FDD63F1}" destId="{17471C57-6D98-426A-B6D0-719E12525EBB}" srcOrd="0" destOrd="0" presId="urn:microsoft.com/office/officeart/2005/8/layout/hierarchy2"/>
    <dgm:cxn modelId="{BFB7A596-E651-42BC-89C9-DC57B86790E9}" type="presParOf" srcId="{70A49D70-2150-49DB-A12C-7CFF75F595C6}" destId="{B973592F-2445-4894-A5F2-D95AC2DA9D4D}" srcOrd="1" destOrd="0" presId="urn:microsoft.com/office/officeart/2005/8/layout/hierarchy2"/>
    <dgm:cxn modelId="{FC59162E-5E31-405B-987A-AB70C8EDBA49}" type="presParOf" srcId="{B973592F-2445-4894-A5F2-D95AC2DA9D4D}" destId="{6B2FE098-B460-4E18-9866-C0D4E6ADF5F0}" srcOrd="0" destOrd="0" presId="urn:microsoft.com/office/officeart/2005/8/layout/hierarchy2"/>
    <dgm:cxn modelId="{475F337C-76AE-4E3B-AB6E-6532D342FFA6}" type="presParOf" srcId="{B973592F-2445-4894-A5F2-D95AC2DA9D4D}" destId="{D02CB68A-4F96-40B7-BCDA-C59FF0B186FA}" srcOrd="1" destOrd="0" presId="urn:microsoft.com/office/officeart/2005/8/layout/hierarchy2"/>
  </dgm:cxnLst>
  <dgm:bg>
    <a:solidFill>
      <a:srgbClr val="00B050">
        <a:alpha val="20000"/>
      </a:srgbClr>
    </a:solidFill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62FF95A-9A2D-4E1A-811C-809C13175AEE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EEEA6273-0864-42CF-839D-CB1E328443CD}">
      <dgm:prSet phldrT="[Text]" custT="1"/>
      <dgm:spPr>
        <a:solidFill>
          <a:srgbClr val="00B050"/>
        </a:solidFill>
      </dgm:spPr>
      <dgm:t>
        <a:bodyPr/>
        <a:lstStyle/>
        <a:p>
          <a:r>
            <a:rPr lang="cs-CZ" sz="3200" dirty="0" smtClean="0"/>
            <a:t>mobilní telefon</a:t>
          </a:r>
          <a:endParaRPr lang="cs-CZ" sz="3200" dirty="0"/>
        </a:p>
      </dgm:t>
    </dgm:pt>
    <dgm:pt modelId="{215635D6-6B09-4F55-A446-7AE44CB482FB}" type="parTrans" cxnId="{2DD0BE4C-24A1-47B9-A26C-022519682FCE}">
      <dgm:prSet/>
      <dgm:spPr/>
      <dgm:t>
        <a:bodyPr/>
        <a:lstStyle/>
        <a:p>
          <a:endParaRPr lang="cs-CZ"/>
        </a:p>
      </dgm:t>
    </dgm:pt>
    <dgm:pt modelId="{A7CEB0E4-B68A-483E-B4B6-283C8EDB9FB7}" type="sibTrans" cxnId="{2DD0BE4C-24A1-47B9-A26C-022519682FCE}">
      <dgm:prSet/>
      <dgm:spPr/>
      <dgm:t>
        <a:bodyPr/>
        <a:lstStyle/>
        <a:p>
          <a:endParaRPr lang="cs-CZ"/>
        </a:p>
      </dgm:t>
    </dgm:pt>
    <dgm:pt modelId="{67AA8082-73C4-406C-9449-E4A089780E84}">
      <dgm:prSet phldrT="[Text]"/>
      <dgm:spPr>
        <a:blipFill dpi="0" rotWithShape="0">
          <a:blip xmlns:r="http://schemas.openxmlformats.org/officeDocument/2006/relationships" r:embed="rId1"/>
          <a:srcRect/>
          <a:stretch>
            <a:fillRect l="29000" r="47000"/>
          </a:stretch>
        </a:blipFill>
        <a:ln w="34925">
          <a:solidFill>
            <a:schemeClr val="bg1"/>
          </a:solidFill>
        </a:ln>
      </dgm:spPr>
      <dgm:t>
        <a:bodyPr/>
        <a:lstStyle/>
        <a:p>
          <a:endParaRPr lang="cs-CZ" dirty="0"/>
        </a:p>
      </dgm:t>
    </dgm:pt>
    <dgm:pt modelId="{B798E81A-C48D-408C-B1A4-F8359C9BC804}" type="parTrans" cxnId="{16FDECD5-1DFB-4273-AFBE-B9ECD328F81B}">
      <dgm:prSet/>
      <dgm:spPr>
        <a:ln>
          <a:solidFill>
            <a:srgbClr val="00B050"/>
          </a:solidFill>
        </a:ln>
      </dgm:spPr>
      <dgm:t>
        <a:bodyPr/>
        <a:lstStyle/>
        <a:p>
          <a:endParaRPr lang="cs-CZ"/>
        </a:p>
      </dgm:t>
    </dgm:pt>
    <dgm:pt modelId="{FF45577A-A7F9-435E-BBB2-BC4BE23D8ECF}" type="sibTrans" cxnId="{16FDECD5-1DFB-4273-AFBE-B9ECD328F81B}">
      <dgm:prSet/>
      <dgm:spPr/>
      <dgm:t>
        <a:bodyPr/>
        <a:lstStyle/>
        <a:p>
          <a:endParaRPr lang="cs-CZ"/>
        </a:p>
      </dgm:t>
    </dgm:pt>
    <dgm:pt modelId="{5320C1FD-D3B5-4CFC-A634-B0376E69623E}">
      <dgm:prSet phldrT="[Text]"/>
      <dgm:spPr>
        <a:solidFill>
          <a:srgbClr val="00B050"/>
        </a:solidFill>
      </dgm:spPr>
      <dgm:t>
        <a:bodyPr/>
        <a:lstStyle/>
        <a:p>
          <a:r>
            <a:rPr lang="cs-CZ" dirty="0" smtClean="0"/>
            <a:t>baterie = elektrický zdroj </a:t>
          </a:r>
          <a:endParaRPr lang="cs-CZ" dirty="0"/>
        </a:p>
      </dgm:t>
    </dgm:pt>
    <dgm:pt modelId="{ED22E46C-7F15-4B12-A4C3-43AD732BD9A0}" type="parTrans" cxnId="{3F74F2B6-1642-4D80-A2D3-9C4D2E8D2DB1}">
      <dgm:prSet/>
      <dgm:spPr>
        <a:ln>
          <a:solidFill>
            <a:srgbClr val="00B050"/>
          </a:solidFill>
        </a:ln>
      </dgm:spPr>
      <dgm:t>
        <a:bodyPr/>
        <a:lstStyle/>
        <a:p>
          <a:endParaRPr lang="cs-CZ"/>
        </a:p>
      </dgm:t>
    </dgm:pt>
    <dgm:pt modelId="{69E1D73A-4C69-4655-A2E5-24709390FB78}" type="sibTrans" cxnId="{3F74F2B6-1642-4D80-A2D3-9C4D2E8D2DB1}">
      <dgm:prSet/>
      <dgm:spPr/>
      <dgm:t>
        <a:bodyPr/>
        <a:lstStyle/>
        <a:p>
          <a:endParaRPr lang="cs-CZ"/>
        </a:p>
      </dgm:t>
    </dgm:pt>
    <dgm:pt modelId="{73828AFD-4974-446F-AA6E-36C967DC6250}">
      <dgm:prSet phldrT="[Text]"/>
      <dgm:spPr>
        <a:solidFill>
          <a:srgbClr val="00B050"/>
        </a:solidFill>
      </dgm:spPr>
      <dgm:t>
        <a:bodyPr/>
        <a:lstStyle/>
        <a:p>
          <a:r>
            <a:rPr lang="cs-CZ" dirty="0" smtClean="0"/>
            <a:t>přenosný </a:t>
          </a:r>
          <a:endParaRPr lang="cs-CZ" dirty="0"/>
        </a:p>
      </dgm:t>
    </dgm:pt>
    <dgm:pt modelId="{3CC85D4B-3A12-40A0-BA6B-8BB73E0B4287}" type="sibTrans" cxnId="{AB957710-BFB1-49B8-A03C-7EC8905B9144}">
      <dgm:prSet/>
      <dgm:spPr/>
      <dgm:t>
        <a:bodyPr/>
        <a:lstStyle/>
        <a:p>
          <a:endParaRPr lang="cs-CZ"/>
        </a:p>
      </dgm:t>
    </dgm:pt>
    <dgm:pt modelId="{242EF713-8204-47A2-9894-C19AF778C583}" type="parTrans" cxnId="{AB957710-BFB1-49B8-A03C-7EC8905B9144}">
      <dgm:prSet/>
      <dgm:spPr>
        <a:ln>
          <a:solidFill>
            <a:srgbClr val="00B050"/>
          </a:solidFill>
        </a:ln>
      </dgm:spPr>
      <dgm:t>
        <a:bodyPr/>
        <a:lstStyle/>
        <a:p>
          <a:endParaRPr lang="cs-CZ"/>
        </a:p>
      </dgm:t>
    </dgm:pt>
    <dgm:pt modelId="{F0FC36AD-F0A4-4177-B16F-B40CFDE21FA9}">
      <dgm:prSet phldrT="[Text]"/>
      <dgm:spPr>
        <a:solidFill>
          <a:srgbClr val="00B050"/>
        </a:solidFill>
      </dgm:spPr>
      <dgm:t>
        <a:bodyPr/>
        <a:lstStyle/>
        <a:p>
          <a:r>
            <a:rPr lang="cs-CZ" dirty="0" smtClean="0"/>
            <a:t>dobíjení ze síťové zásuvky</a:t>
          </a:r>
          <a:endParaRPr lang="cs-CZ" dirty="0"/>
        </a:p>
      </dgm:t>
    </dgm:pt>
    <dgm:pt modelId="{6F2F8F62-7CA0-4B47-8EEB-8D93056283D2}" type="parTrans" cxnId="{5AFFC48B-B9B6-41EA-974D-F00FB50BDDEF}">
      <dgm:prSet/>
      <dgm:spPr>
        <a:ln>
          <a:solidFill>
            <a:srgbClr val="00B050"/>
          </a:solidFill>
        </a:ln>
      </dgm:spPr>
      <dgm:t>
        <a:bodyPr/>
        <a:lstStyle/>
        <a:p>
          <a:endParaRPr lang="cs-CZ"/>
        </a:p>
      </dgm:t>
    </dgm:pt>
    <dgm:pt modelId="{E10EA5F5-F791-41CE-BCA2-09010D1440C3}" type="sibTrans" cxnId="{5AFFC48B-B9B6-41EA-974D-F00FB50BDDEF}">
      <dgm:prSet/>
      <dgm:spPr/>
      <dgm:t>
        <a:bodyPr/>
        <a:lstStyle/>
        <a:p>
          <a:endParaRPr lang="cs-CZ"/>
        </a:p>
      </dgm:t>
    </dgm:pt>
    <dgm:pt modelId="{911EF23E-8E5A-48A9-8888-2C90C1393B10}">
      <dgm:prSet phldrT="[Text]"/>
      <dgm:spPr>
        <a:solidFill>
          <a:srgbClr val="00B050"/>
        </a:solidFill>
      </dgm:spPr>
      <dgm:t>
        <a:bodyPr/>
        <a:lstStyle/>
        <a:p>
          <a:r>
            <a:rPr lang="cs-CZ" dirty="0" smtClean="0"/>
            <a:t>telefonování</a:t>
          </a:r>
          <a:endParaRPr lang="cs-CZ" dirty="0"/>
        </a:p>
      </dgm:t>
    </dgm:pt>
    <dgm:pt modelId="{76BC9D8E-F0FD-4878-A1FC-7D5FA3B1EED5}" type="parTrans" cxnId="{75A6FF7B-B958-42A8-ABBE-CBE9715C6554}">
      <dgm:prSet/>
      <dgm:spPr>
        <a:ln>
          <a:solidFill>
            <a:srgbClr val="00B050"/>
          </a:solidFill>
        </a:ln>
      </dgm:spPr>
      <dgm:t>
        <a:bodyPr/>
        <a:lstStyle/>
        <a:p>
          <a:endParaRPr lang="cs-CZ"/>
        </a:p>
      </dgm:t>
    </dgm:pt>
    <dgm:pt modelId="{F22A378D-4195-4FD6-9580-28E80F08C20F}" type="sibTrans" cxnId="{75A6FF7B-B958-42A8-ABBE-CBE9715C6554}">
      <dgm:prSet/>
      <dgm:spPr/>
      <dgm:t>
        <a:bodyPr/>
        <a:lstStyle/>
        <a:p>
          <a:endParaRPr lang="cs-CZ"/>
        </a:p>
      </dgm:t>
    </dgm:pt>
    <dgm:pt modelId="{0BD36698-338C-4E32-AE53-931186BF9E25}">
      <dgm:prSet phldrT="[Text]"/>
      <dgm:spPr>
        <a:solidFill>
          <a:srgbClr val="00B050"/>
        </a:solidFill>
      </dgm:spPr>
      <dgm:t>
        <a:bodyPr/>
        <a:lstStyle/>
        <a:p>
          <a:r>
            <a:rPr lang="cs-CZ" dirty="0" smtClean="0"/>
            <a:t>textové zprávy,</a:t>
          </a:r>
        </a:p>
        <a:p>
          <a:r>
            <a:rPr lang="cs-CZ" dirty="0" smtClean="0"/>
            <a:t>obrazové zprávy</a:t>
          </a:r>
        </a:p>
      </dgm:t>
    </dgm:pt>
    <dgm:pt modelId="{CB228698-842A-4072-9088-71B9437CD9FC}" type="sibTrans" cxnId="{7763E624-F03D-4C94-AB0A-EFDCB46D9995}">
      <dgm:prSet/>
      <dgm:spPr/>
      <dgm:t>
        <a:bodyPr/>
        <a:lstStyle/>
        <a:p>
          <a:endParaRPr lang="cs-CZ"/>
        </a:p>
      </dgm:t>
    </dgm:pt>
    <dgm:pt modelId="{18D2F188-EFB6-4D1A-8ABA-1453F912379D}" type="parTrans" cxnId="{7763E624-F03D-4C94-AB0A-EFDCB46D9995}">
      <dgm:prSet/>
      <dgm:spPr>
        <a:ln>
          <a:solidFill>
            <a:srgbClr val="00B050"/>
          </a:solidFill>
        </a:ln>
      </dgm:spPr>
      <dgm:t>
        <a:bodyPr/>
        <a:lstStyle/>
        <a:p>
          <a:endParaRPr lang="cs-CZ"/>
        </a:p>
      </dgm:t>
    </dgm:pt>
    <dgm:pt modelId="{E48DFDEF-2512-437B-A5E8-16CFE2A1B164}">
      <dgm:prSet phldrT="[Text]"/>
      <dgm:spPr>
        <a:solidFill>
          <a:srgbClr val="00B050"/>
        </a:solidFill>
      </dgm:spPr>
      <dgm:t>
        <a:bodyPr/>
        <a:lstStyle/>
        <a:p>
          <a:r>
            <a:rPr lang="cs-CZ" dirty="0" smtClean="0"/>
            <a:t>budík, fotografie, přehrávač, rádio, internet, …</a:t>
          </a:r>
        </a:p>
      </dgm:t>
    </dgm:pt>
    <dgm:pt modelId="{5CD47835-111D-4B2C-A301-40166949E480}" type="parTrans" cxnId="{678951C7-07B5-4262-92FC-301ACC07465D}">
      <dgm:prSet/>
      <dgm:spPr>
        <a:ln>
          <a:solidFill>
            <a:srgbClr val="00B050"/>
          </a:solidFill>
        </a:ln>
      </dgm:spPr>
      <dgm:t>
        <a:bodyPr/>
        <a:lstStyle/>
        <a:p>
          <a:endParaRPr lang="cs-CZ"/>
        </a:p>
      </dgm:t>
    </dgm:pt>
    <dgm:pt modelId="{BA4730E1-F23E-40BC-9E2C-B760A4AF0CB2}" type="sibTrans" cxnId="{678951C7-07B5-4262-92FC-301ACC07465D}">
      <dgm:prSet/>
      <dgm:spPr/>
      <dgm:t>
        <a:bodyPr/>
        <a:lstStyle/>
        <a:p>
          <a:endParaRPr lang="cs-CZ"/>
        </a:p>
      </dgm:t>
    </dgm:pt>
    <dgm:pt modelId="{D9C5C84C-4DCA-48E3-A61C-9227965B5A2D}">
      <dgm:prSet phldrT="[Text]"/>
      <dgm:spPr>
        <a:solidFill>
          <a:srgbClr val="00B050"/>
        </a:solidFill>
      </dgm:spPr>
      <dgm:t>
        <a:bodyPr/>
        <a:lstStyle/>
        <a:p>
          <a:r>
            <a:rPr lang="cs-CZ" dirty="0" smtClean="0"/>
            <a:t>barevný displej</a:t>
          </a:r>
          <a:endParaRPr lang="cs-CZ" dirty="0"/>
        </a:p>
      </dgm:t>
    </dgm:pt>
    <dgm:pt modelId="{FED21C33-10CF-4AEB-95A5-4D3E51145899}" type="parTrans" cxnId="{B842E5C9-B713-40E2-8B7D-12EBFD2999D9}">
      <dgm:prSet/>
      <dgm:spPr>
        <a:ln>
          <a:solidFill>
            <a:srgbClr val="00B050"/>
          </a:solidFill>
        </a:ln>
      </dgm:spPr>
      <dgm:t>
        <a:bodyPr/>
        <a:lstStyle/>
        <a:p>
          <a:endParaRPr lang="cs-CZ"/>
        </a:p>
      </dgm:t>
    </dgm:pt>
    <dgm:pt modelId="{5DB5C07B-45C2-4BC6-9870-CB38731811C8}" type="sibTrans" cxnId="{B842E5C9-B713-40E2-8B7D-12EBFD2999D9}">
      <dgm:prSet/>
      <dgm:spPr/>
      <dgm:t>
        <a:bodyPr/>
        <a:lstStyle/>
        <a:p>
          <a:endParaRPr lang="cs-CZ"/>
        </a:p>
      </dgm:t>
    </dgm:pt>
    <dgm:pt modelId="{D157A1AB-762D-4305-8C4C-E536C3866A62}">
      <dgm:prSet phldrT="[Text]"/>
      <dgm:spPr>
        <a:solidFill>
          <a:srgbClr val="00B050"/>
        </a:solidFill>
      </dgm:spPr>
      <dgm:t>
        <a:bodyPr/>
        <a:lstStyle/>
        <a:p>
          <a:r>
            <a:rPr lang="cs-CZ" dirty="0" smtClean="0"/>
            <a:t>hmotnost </a:t>
          </a:r>
        </a:p>
        <a:p>
          <a:r>
            <a:rPr lang="cs-CZ" dirty="0" smtClean="0"/>
            <a:t>asi 100 g</a:t>
          </a:r>
          <a:endParaRPr lang="cs-CZ" dirty="0"/>
        </a:p>
      </dgm:t>
    </dgm:pt>
    <dgm:pt modelId="{CF821E1D-739B-4735-9E12-A26B073323EA}" type="parTrans" cxnId="{37A46271-A0D6-4C59-A5DC-9D0EAE6442A7}">
      <dgm:prSet/>
      <dgm:spPr>
        <a:ln>
          <a:solidFill>
            <a:srgbClr val="00B050"/>
          </a:solidFill>
        </a:ln>
      </dgm:spPr>
      <dgm:t>
        <a:bodyPr/>
        <a:lstStyle/>
        <a:p>
          <a:endParaRPr lang="cs-CZ"/>
        </a:p>
      </dgm:t>
    </dgm:pt>
    <dgm:pt modelId="{A2F01E54-D677-495D-964B-62357FEB24C2}" type="sibTrans" cxnId="{37A46271-A0D6-4C59-A5DC-9D0EAE6442A7}">
      <dgm:prSet/>
      <dgm:spPr/>
      <dgm:t>
        <a:bodyPr/>
        <a:lstStyle/>
        <a:p>
          <a:endParaRPr lang="cs-CZ"/>
        </a:p>
      </dgm:t>
    </dgm:pt>
    <dgm:pt modelId="{1D337D47-14D5-4C90-AB0F-8BB227546DD6}" type="pres">
      <dgm:prSet presAssocID="{162FF95A-9A2D-4E1A-811C-809C13175AEE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CC1689C3-A3C5-4DF5-90AE-648EB06421C5}" type="pres">
      <dgm:prSet presAssocID="{EEEA6273-0864-42CF-839D-CB1E328443CD}" presName="root1" presStyleCnt="0"/>
      <dgm:spPr/>
    </dgm:pt>
    <dgm:pt modelId="{FE3D2F38-D1E4-4AD4-BA40-53AA995EDF47}" type="pres">
      <dgm:prSet presAssocID="{EEEA6273-0864-42CF-839D-CB1E328443CD}" presName="LevelOneTextNode" presStyleLbl="node0" presStyleIdx="0" presStyleCnt="1" custScaleX="121154" custScaleY="141311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84DD921E-2D50-47A3-AB1F-C2D93019B5BE}" type="pres">
      <dgm:prSet presAssocID="{EEEA6273-0864-42CF-839D-CB1E328443CD}" presName="level2hierChild" presStyleCnt="0"/>
      <dgm:spPr/>
    </dgm:pt>
    <dgm:pt modelId="{60754BAE-7E3B-43E8-BFE6-D447DC31736B}" type="pres">
      <dgm:prSet presAssocID="{B798E81A-C48D-408C-B1A4-F8359C9BC804}" presName="conn2-1" presStyleLbl="parChTrans1D2" presStyleIdx="0" presStyleCnt="6"/>
      <dgm:spPr/>
      <dgm:t>
        <a:bodyPr/>
        <a:lstStyle/>
        <a:p>
          <a:endParaRPr lang="cs-CZ"/>
        </a:p>
      </dgm:t>
    </dgm:pt>
    <dgm:pt modelId="{82505C07-12A6-4FA4-87EF-83B255B19347}" type="pres">
      <dgm:prSet presAssocID="{B798E81A-C48D-408C-B1A4-F8359C9BC804}" presName="connTx" presStyleLbl="parChTrans1D2" presStyleIdx="0" presStyleCnt="6"/>
      <dgm:spPr/>
      <dgm:t>
        <a:bodyPr/>
        <a:lstStyle/>
        <a:p>
          <a:endParaRPr lang="cs-CZ"/>
        </a:p>
      </dgm:t>
    </dgm:pt>
    <dgm:pt modelId="{B768DC59-1FA3-4828-97A4-721A780B1D2B}" type="pres">
      <dgm:prSet presAssocID="{67AA8082-73C4-406C-9449-E4A089780E84}" presName="root2" presStyleCnt="0"/>
      <dgm:spPr/>
    </dgm:pt>
    <dgm:pt modelId="{8C46CC99-DB2E-43F7-8679-A44FE0A513DB}" type="pres">
      <dgm:prSet presAssocID="{67AA8082-73C4-406C-9449-E4A089780E84}" presName="LevelTwoTextNode" presStyleLbl="node2" presStyleIdx="0" presStyleCnt="6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8C0970A2-40C3-4140-AF0B-9294A07DFE57}" type="pres">
      <dgm:prSet presAssocID="{67AA8082-73C4-406C-9449-E4A089780E84}" presName="level3hierChild" presStyleCnt="0"/>
      <dgm:spPr/>
    </dgm:pt>
    <dgm:pt modelId="{CFF37471-2BEC-4061-92D6-9D34359A857A}" type="pres">
      <dgm:prSet presAssocID="{242EF713-8204-47A2-9894-C19AF778C583}" presName="conn2-1" presStyleLbl="parChTrans1D2" presStyleIdx="1" presStyleCnt="6"/>
      <dgm:spPr/>
      <dgm:t>
        <a:bodyPr/>
        <a:lstStyle/>
        <a:p>
          <a:endParaRPr lang="cs-CZ"/>
        </a:p>
      </dgm:t>
    </dgm:pt>
    <dgm:pt modelId="{BB495E31-F283-41D3-9219-A5A23D6FE394}" type="pres">
      <dgm:prSet presAssocID="{242EF713-8204-47A2-9894-C19AF778C583}" presName="connTx" presStyleLbl="parChTrans1D2" presStyleIdx="1" presStyleCnt="6"/>
      <dgm:spPr/>
      <dgm:t>
        <a:bodyPr/>
        <a:lstStyle/>
        <a:p>
          <a:endParaRPr lang="cs-CZ"/>
        </a:p>
      </dgm:t>
    </dgm:pt>
    <dgm:pt modelId="{4A2E580D-A508-479D-B2A1-DCF11780925F}" type="pres">
      <dgm:prSet presAssocID="{73828AFD-4974-446F-AA6E-36C967DC6250}" presName="root2" presStyleCnt="0"/>
      <dgm:spPr/>
    </dgm:pt>
    <dgm:pt modelId="{2C24ADCE-83BF-4763-8A58-AFB8F75E7CC2}" type="pres">
      <dgm:prSet presAssocID="{73828AFD-4974-446F-AA6E-36C967DC6250}" presName="LevelTwoTextNode" presStyleLbl="node2" presStyleIdx="1" presStyleCnt="6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B41FBCA1-ABC3-48F4-90E8-D0E773D1666F}" type="pres">
      <dgm:prSet presAssocID="{73828AFD-4974-446F-AA6E-36C967DC6250}" presName="level3hierChild" presStyleCnt="0"/>
      <dgm:spPr/>
    </dgm:pt>
    <dgm:pt modelId="{5C158DB7-329A-4ECF-8457-910BDA67B9D9}" type="pres">
      <dgm:prSet presAssocID="{76BC9D8E-F0FD-4878-A1FC-7D5FA3B1EED5}" presName="conn2-1" presStyleLbl="parChTrans1D2" presStyleIdx="2" presStyleCnt="6"/>
      <dgm:spPr/>
      <dgm:t>
        <a:bodyPr/>
        <a:lstStyle/>
        <a:p>
          <a:endParaRPr lang="cs-CZ"/>
        </a:p>
      </dgm:t>
    </dgm:pt>
    <dgm:pt modelId="{EC8510D8-63A1-4AFB-AA7C-0D9BB314D6D0}" type="pres">
      <dgm:prSet presAssocID="{76BC9D8E-F0FD-4878-A1FC-7D5FA3B1EED5}" presName="connTx" presStyleLbl="parChTrans1D2" presStyleIdx="2" presStyleCnt="6"/>
      <dgm:spPr/>
      <dgm:t>
        <a:bodyPr/>
        <a:lstStyle/>
        <a:p>
          <a:endParaRPr lang="cs-CZ"/>
        </a:p>
      </dgm:t>
    </dgm:pt>
    <dgm:pt modelId="{D8AC794D-B816-46A1-99BC-A64B406A9FB3}" type="pres">
      <dgm:prSet presAssocID="{911EF23E-8E5A-48A9-8888-2C90C1393B10}" presName="root2" presStyleCnt="0"/>
      <dgm:spPr/>
    </dgm:pt>
    <dgm:pt modelId="{741FF7D0-E2F5-4D8A-BB9C-6A9B322A78B8}" type="pres">
      <dgm:prSet presAssocID="{911EF23E-8E5A-48A9-8888-2C90C1393B10}" presName="LevelTwoTextNode" presStyleLbl="node2" presStyleIdx="2" presStyleCnt="6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43AE7043-66E8-40F0-AA99-1B4EBF899D3A}" type="pres">
      <dgm:prSet presAssocID="{911EF23E-8E5A-48A9-8888-2C90C1393B10}" presName="level3hierChild" presStyleCnt="0"/>
      <dgm:spPr/>
    </dgm:pt>
    <dgm:pt modelId="{A69ED073-406F-4FBA-87F5-56056D588E34}" type="pres">
      <dgm:prSet presAssocID="{18D2F188-EFB6-4D1A-8ABA-1453F912379D}" presName="conn2-1" presStyleLbl="parChTrans1D3" presStyleIdx="0" presStyleCnt="2"/>
      <dgm:spPr/>
      <dgm:t>
        <a:bodyPr/>
        <a:lstStyle/>
        <a:p>
          <a:endParaRPr lang="cs-CZ"/>
        </a:p>
      </dgm:t>
    </dgm:pt>
    <dgm:pt modelId="{A097B630-0A6C-45D5-8D51-04B1762EC405}" type="pres">
      <dgm:prSet presAssocID="{18D2F188-EFB6-4D1A-8ABA-1453F912379D}" presName="connTx" presStyleLbl="parChTrans1D3" presStyleIdx="0" presStyleCnt="2"/>
      <dgm:spPr/>
      <dgm:t>
        <a:bodyPr/>
        <a:lstStyle/>
        <a:p>
          <a:endParaRPr lang="cs-CZ"/>
        </a:p>
      </dgm:t>
    </dgm:pt>
    <dgm:pt modelId="{1CCDC610-A9B0-4EA9-83C7-4FC33C8FC4CA}" type="pres">
      <dgm:prSet presAssocID="{0BD36698-338C-4E32-AE53-931186BF9E25}" presName="root2" presStyleCnt="0"/>
      <dgm:spPr/>
    </dgm:pt>
    <dgm:pt modelId="{FB616242-0827-463F-9858-CB738A42EA3C}" type="pres">
      <dgm:prSet presAssocID="{0BD36698-338C-4E32-AE53-931186BF9E25}" presName="LevelTwoTextNod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EC954237-F9AC-46F5-9A6D-A3D67F338AAA}" type="pres">
      <dgm:prSet presAssocID="{0BD36698-338C-4E32-AE53-931186BF9E25}" presName="level3hierChild" presStyleCnt="0"/>
      <dgm:spPr/>
    </dgm:pt>
    <dgm:pt modelId="{304B7AE9-D0D3-4148-9F62-6140AE483CC4}" type="pres">
      <dgm:prSet presAssocID="{5CD47835-111D-4B2C-A301-40166949E480}" presName="conn2-1" presStyleLbl="parChTrans1D4" presStyleIdx="0" presStyleCnt="1"/>
      <dgm:spPr/>
      <dgm:t>
        <a:bodyPr/>
        <a:lstStyle/>
        <a:p>
          <a:endParaRPr lang="cs-CZ"/>
        </a:p>
      </dgm:t>
    </dgm:pt>
    <dgm:pt modelId="{086EE687-A88C-41C0-A74D-8E7B19C0CA95}" type="pres">
      <dgm:prSet presAssocID="{5CD47835-111D-4B2C-A301-40166949E480}" presName="connTx" presStyleLbl="parChTrans1D4" presStyleIdx="0" presStyleCnt="1"/>
      <dgm:spPr/>
      <dgm:t>
        <a:bodyPr/>
        <a:lstStyle/>
        <a:p>
          <a:endParaRPr lang="cs-CZ"/>
        </a:p>
      </dgm:t>
    </dgm:pt>
    <dgm:pt modelId="{D0A9053E-6BE7-4D92-B046-B5194C721351}" type="pres">
      <dgm:prSet presAssocID="{E48DFDEF-2512-437B-A5E8-16CFE2A1B164}" presName="root2" presStyleCnt="0"/>
      <dgm:spPr/>
    </dgm:pt>
    <dgm:pt modelId="{13F7576D-456D-43A3-B4A3-FEAA800C584B}" type="pres">
      <dgm:prSet presAssocID="{E48DFDEF-2512-437B-A5E8-16CFE2A1B164}" presName="LevelTwoTextNode" presStyleLbl="node4" presStyleIdx="0" presStyleCnt="1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48444A6A-F9CF-40E7-B3D2-44524CBA9116}" type="pres">
      <dgm:prSet presAssocID="{E48DFDEF-2512-437B-A5E8-16CFE2A1B164}" presName="level3hierChild" presStyleCnt="0"/>
      <dgm:spPr/>
    </dgm:pt>
    <dgm:pt modelId="{46518537-0052-4AA4-B420-DA6890797A5C}" type="pres">
      <dgm:prSet presAssocID="{FED21C33-10CF-4AEB-95A5-4D3E51145899}" presName="conn2-1" presStyleLbl="parChTrans1D2" presStyleIdx="3" presStyleCnt="6"/>
      <dgm:spPr/>
      <dgm:t>
        <a:bodyPr/>
        <a:lstStyle/>
        <a:p>
          <a:endParaRPr lang="cs-CZ"/>
        </a:p>
      </dgm:t>
    </dgm:pt>
    <dgm:pt modelId="{B14854D4-590B-41E3-8844-44BC401B3F96}" type="pres">
      <dgm:prSet presAssocID="{FED21C33-10CF-4AEB-95A5-4D3E51145899}" presName="connTx" presStyleLbl="parChTrans1D2" presStyleIdx="3" presStyleCnt="6"/>
      <dgm:spPr/>
      <dgm:t>
        <a:bodyPr/>
        <a:lstStyle/>
        <a:p>
          <a:endParaRPr lang="cs-CZ"/>
        </a:p>
      </dgm:t>
    </dgm:pt>
    <dgm:pt modelId="{1D667816-F46D-4B17-B85A-D3013D7EBE76}" type="pres">
      <dgm:prSet presAssocID="{D9C5C84C-4DCA-48E3-A61C-9227965B5A2D}" presName="root2" presStyleCnt="0"/>
      <dgm:spPr/>
    </dgm:pt>
    <dgm:pt modelId="{3A3F4470-48D4-45AE-9815-DD4D48E72BED}" type="pres">
      <dgm:prSet presAssocID="{D9C5C84C-4DCA-48E3-A61C-9227965B5A2D}" presName="LevelTwoTextNode" presStyleLbl="node2" presStyleIdx="3" presStyleCnt="6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7E93C8A1-E506-4992-9FB4-907FD9BE3599}" type="pres">
      <dgm:prSet presAssocID="{D9C5C84C-4DCA-48E3-A61C-9227965B5A2D}" presName="level3hierChild" presStyleCnt="0"/>
      <dgm:spPr/>
    </dgm:pt>
    <dgm:pt modelId="{FF50D95C-EA83-44E4-8105-5449574B63ED}" type="pres">
      <dgm:prSet presAssocID="{CF821E1D-739B-4735-9E12-A26B073323EA}" presName="conn2-1" presStyleLbl="parChTrans1D2" presStyleIdx="4" presStyleCnt="6"/>
      <dgm:spPr/>
      <dgm:t>
        <a:bodyPr/>
        <a:lstStyle/>
        <a:p>
          <a:endParaRPr lang="cs-CZ"/>
        </a:p>
      </dgm:t>
    </dgm:pt>
    <dgm:pt modelId="{3C69FD2B-89BE-4F1D-97B9-0FAA7D4357F0}" type="pres">
      <dgm:prSet presAssocID="{CF821E1D-739B-4735-9E12-A26B073323EA}" presName="connTx" presStyleLbl="parChTrans1D2" presStyleIdx="4" presStyleCnt="6"/>
      <dgm:spPr/>
      <dgm:t>
        <a:bodyPr/>
        <a:lstStyle/>
        <a:p>
          <a:endParaRPr lang="cs-CZ"/>
        </a:p>
      </dgm:t>
    </dgm:pt>
    <dgm:pt modelId="{213C6600-CBA7-4BBC-BC59-AE33D074E917}" type="pres">
      <dgm:prSet presAssocID="{D157A1AB-762D-4305-8C4C-E536C3866A62}" presName="root2" presStyleCnt="0"/>
      <dgm:spPr/>
    </dgm:pt>
    <dgm:pt modelId="{20E053A0-756D-49C7-B3E8-46DF4D7448A1}" type="pres">
      <dgm:prSet presAssocID="{D157A1AB-762D-4305-8C4C-E536C3866A62}" presName="LevelTwoTextNode" presStyleLbl="node2" presStyleIdx="4" presStyleCnt="6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E3A9F2AD-CFCA-44D2-A8B0-A87EB656FB88}" type="pres">
      <dgm:prSet presAssocID="{D157A1AB-762D-4305-8C4C-E536C3866A62}" presName="level3hierChild" presStyleCnt="0"/>
      <dgm:spPr/>
    </dgm:pt>
    <dgm:pt modelId="{307F4263-F54F-48F2-BFB7-8E3462E0FB10}" type="pres">
      <dgm:prSet presAssocID="{ED22E46C-7F15-4B12-A4C3-43AD732BD9A0}" presName="conn2-1" presStyleLbl="parChTrans1D2" presStyleIdx="5" presStyleCnt="6"/>
      <dgm:spPr/>
      <dgm:t>
        <a:bodyPr/>
        <a:lstStyle/>
        <a:p>
          <a:endParaRPr lang="cs-CZ"/>
        </a:p>
      </dgm:t>
    </dgm:pt>
    <dgm:pt modelId="{11A0CEC7-A010-42C4-8908-766BABC11053}" type="pres">
      <dgm:prSet presAssocID="{ED22E46C-7F15-4B12-A4C3-43AD732BD9A0}" presName="connTx" presStyleLbl="parChTrans1D2" presStyleIdx="5" presStyleCnt="6"/>
      <dgm:spPr/>
      <dgm:t>
        <a:bodyPr/>
        <a:lstStyle/>
        <a:p>
          <a:endParaRPr lang="cs-CZ"/>
        </a:p>
      </dgm:t>
    </dgm:pt>
    <dgm:pt modelId="{CFCA95A1-C776-4A57-AC5E-A4864F51D45E}" type="pres">
      <dgm:prSet presAssocID="{5320C1FD-D3B5-4CFC-A634-B0376E69623E}" presName="root2" presStyleCnt="0"/>
      <dgm:spPr/>
    </dgm:pt>
    <dgm:pt modelId="{F2C73AFA-E191-4876-A4EC-3A59CFE25768}" type="pres">
      <dgm:prSet presAssocID="{5320C1FD-D3B5-4CFC-A634-B0376E69623E}" presName="LevelTwoTextNode" presStyleLbl="node2" presStyleIdx="5" presStyleCnt="6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70A49D70-2150-49DB-A12C-7CFF75F595C6}" type="pres">
      <dgm:prSet presAssocID="{5320C1FD-D3B5-4CFC-A634-B0376E69623E}" presName="level3hierChild" presStyleCnt="0"/>
      <dgm:spPr/>
    </dgm:pt>
    <dgm:pt modelId="{B7C78C9C-1E7F-42CB-9043-7D243FDD63F1}" type="pres">
      <dgm:prSet presAssocID="{6F2F8F62-7CA0-4B47-8EEB-8D93056283D2}" presName="conn2-1" presStyleLbl="parChTrans1D3" presStyleIdx="1" presStyleCnt="2"/>
      <dgm:spPr/>
      <dgm:t>
        <a:bodyPr/>
        <a:lstStyle/>
        <a:p>
          <a:endParaRPr lang="cs-CZ"/>
        </a:p>
      </dgm:t>
    </dgm:pt>
    <dgm:pt modelId="{17471C57-6D98-426A-B6D0-719E12525EBB}" type="pres">
      <dgm:prSet presAssocID="{6F2F8F62-7CA0-4B47-8EEB-8D93056283D2}" presName="connTx" presStyleLbl="parChTrans1D3" presStyleIdx="1" presStyleCnt="2"/>
      <dgm:spPr/>
      <dgm:t>
        <a:bodyPr/>
        <a:lstStyle/>
        <a:p>
          <a:endParaRPr lang="cs-CZ"/>
        </a:p>
      </dgm:t>
    </dgm:pt>
    <dgm:pt modelId="{B973592F-2445-4894-A5F2-D95AC2DA9D4D}" type="pres">
      <dgm:prSet presAssocID="{F0FC36AD-F0A4-4177-B16F-B40CFDE21FA9}" presName="root2" presStyleCnt="0"/>
      <dgm:spPr/>
    </dgm:pt>
    <dgm:pt modelId="{6B2FE098-B460-4E18-9866-C0D4E6ADF5F0}" type="pres">
      <dgm:prSet presAssocID="{F0FC36AD-F0A4-4177-B16F-B40CFDE21FA9}" presName="LevelTwoTextNod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D02CB68A-4F96-40B7-BCDA-C59FF0B186FA}" type="pres">
      <dgm:prSet presAssocID="{F0FC36AD-F0A4-4177-B16F-B40CFDE21FA9}" presName="level3hierChild" presStyleCnt="0"/>
      <dgm:spPr/>
    </dgm:pt>
  </dgm:ptLst>
  <dgm:cxnLst>
    <dgm:cxn modelId="{314102E6-0939-4417-AC58-370EE7A20756}" type="presOf" srcId="{6F2F8F62-7CA0-4B47-8EEB-8D93056283D2}" destId="{B7C78C9C-1E7F-42CB-9043-7D243FDD63F1}" srcOrd="0" destOrd="0" presId="urn:microsoft.com/office/officeart/2005/8/layout/hierarchy2"/>
    <dgm:cxn modelId="{B842E5C9-B713-40E2-8B7D-12EBFD2999D9}" srcId="{EEEA6273-0864-42CF-839D-CB1E328443CD}" destId="{D9C5C84C-4DCA-48E3-A61C-9227965B5A2D}" srcOrd="3" destOrd="0" parTransId="{FED21C33-10CF-4AEB-95A5-4D3E51145899}" sibTransId="{5DB5C07B-45C2-4BC6-9870-CB38731811C8}"/>
    <dgm:cxn modelId="{E42B2C17-30F6-413D-9A0A-F75ACD586678}" type="presOf" srcId="{ED22E46C-7F15-4B12-A4C3-43AD732BD9A0}" destId="{11A0CEC7-A010-42C4-8908-766BABC11053}" srcOrd="1" destOrd="0" presId="urn:microsoft.com/office/officeart/2005/8/layout/hierarchy2"/>
    <dgm:cxn modelId="{92951894-B818-41EB-8CEC-6B80D8D74EE4}" type="presOf" srcId="{242EF713-8204-47A2-9894-C19AF778C583}" destId="{BB495E31-F283-41D3-9219-A5A23D6FE394}" srcOrd="1" destOrd="0" presId="urn:microsoft.com/office/officeart/2005/8/layout/hierarchy2"/>
    <dgm:cxn modelId="{DBB486F5-624A-46C0-B8F5-BDAB88BC7110}" type="presOf" srcId="{76BC9D8E-F0FD-4878-A1FC-7D5FA3B1EED5}" destId="{EC8510D8-63A1-4AFB-AA7C-0D9BB314D6D0}" srcOrd="1" destOrd="0" presId="urn:microsoft.com/office/officeart/2005/8/layout/hierarchy2"/>
    <dgm:cxn modelId="{5AFFC48B-B9B6-41EA-974D-F00FB50BDDEF}" srcId="{5320C1FD-D3B5-4CFC-A634-B0376E69623E}" destId="{F0FC36AD-F0A4-4177-B16F-B40CFDE21FA9}" srcOrd="0" destOrd="0" parTransId="{6F2F8F62-7CA0-4B47-8EEB-8D93056283D2}" sibTransId="{E10EA5F5-F791-41CE-BCA2-09010D1440C3}"/>
    <dgm:cxn modelId="{AB957710-BFB1-49B8-A03C-7EC8905B9144}" srcId="{EEEA6273-0864-42CF-839D-CB1E328443CD}" destId="{73828AFD-4974-446F-AA6E-36C967DC6250}" srcOrd="1" destOrd="0" parTransId="{242EF713-8204-47A2-9894-C19AF778C583}" sibTransId="{3CC85D4B-3A12-40A0-BA6B-8BB73E0B4287}"/>
    <dgm:cxn modelId="{F719D558-D05E-4CE1-8710-0F1E3795B23E}" type="presOf" srcId="{6F2F8F62-7CA0-4B47-8EEB-8D93056283D2}" destId="{17471C57-6D98-426A-B6D0-719E12525EBB}" srcOrd="1" destOrd="0" presId="urn:microsoft.com/office/officeart/2005/8/layout/hierarchy2"/>
    <dgm:cxn modelId="{0AEF5731-B6F1-4AD8-B07F-A339285752AE}" type="presOf" srcId="{5CD47835-111D-4B2C-A301-40166949E480}" destId="{086EE687-A88C-41C0-A74D-8E7B19C0CA95}" srcOrd="1" destOrd="0" presId="urn:microsoft.com/office/officeart/2005/8/layout/hierarchy2"/>
    <dgm:cxn modelId="{37A46271-A0D6-4C59-A5DC-9D0EAE6442A7}" srcId="{EEEA6273-0864-42CF-839D-CB1E328443CD}" destId="{D157A1AB-762D-4305-8C4C-E536C3866A62}" srcOrd="4" destOrd="0" parTransId="{CF821E1D-739B-4735-9E12-A26B073323EA}" sibTransId="{A2F01E54-D677-495D-964B-62357FEB24C2}"/>
    <dgm:cxn modelId="{D691685B-85A6-4B33-9824-1914D68BD1AF}" type="presOf" srcId="{162FF95A-9A2D-4E1A-811C-809C13175AEE}" destId="{1D337D47-14D5-4C90-AB0F-8BB227546DD6}" srcOrd="0" destOrd="0" presId="urn:microsoft.com/office/officeart/2005/8/layout/hierarchy2"/>
    <dgm:cxn modelId="{7763E624-F03D-4C94-AB0A-EFDCB46D9995}" srcId="{911EF23E-8E5A-48A9-8888-2C90C1393B10}" destId="{0BD36698-338C-4E32-AE53-931186BF9E25}" srcOrd="0" destOrd="0" parTransId="{18D2F188-EFB6-4D1A-8ABA-1453F912379D}" sibTransId="{CB228698-842A-4072-9088-71B9437CD9FC}"/>
    <dgm:cxn modelId="{75A6FF7B-B958-42A8-ABBE-CBE9715C6554}" srcId="{EEEA6273-0864-42CF-839D-CB1E328443CD}" destId="{911EF23E-8E5A-48A9-8888-2C90C1393B10}" srcOrd="2" destOrd="0" parTransId="{76BC9D8E-F0FD-4878-A1FC-7D5FA3B1EED5}" sibTransId="{F22A378D-4195-4FD6-9580-28E80F08C20F}"/>
    <dgm:cxn modelId="{3F4ECE26-FD59-4022-909F-7D0A9D79B6B8}" type="presOf" srcId="{5320C1FD-D3B5-4CFC-A634-B0376E69623E}" destId="{F2C73AFA-E191-4876-A4EC-3A59CFE25768}" srcOrd="0" destOrd="0" presId="urn:microsoft.com/office/officeart/2005/8/layout/hierarchy2"/>
    <dgm:cxn modelId="{E84B9B9D-02B1-42C1-AC38-D8D70B48EA36}" type="presOf" srcId="{F0FC36AD-F0A4-4177-B16F-B40CFDE21FA9}" destId="{6B2FE098-B460-4E18-9866-C0D4E6ADF5F0}" srcOrd="0" destOrd="0" presId="urn:microsoft.com/office/officeart/2005/8/layout/hierarchy2"/>
    <dgm:cxn modelId="{F31CF4E9-44A0-4FFA-A1C8-F49625727C3F}" type="presOf" srcId="{76BC9D8E-F0FD-4878-A1FC-7D5FA3B1EED5}" destId="{5C158DB7-329A-4ECF-8457-910BDA67B9D9}" srcOrd="0" destOrd="0" presId="urn:microsoft.com/office/officeart/2005/8/layout/hierarchy2"/>
    <dgm:cxn modelId="{BFC33438-C826-4C95-86B3-601A3B85915F}" type="presOf" srcId="{E48DFDEF-2512-437B-A5E8-16CFE2A1B164}" destId="{13F7576D-456D-43A3-B4A3-FEAA800C584B}" srcOrd="0" destOrd="0" presId="urn:microsoft.com/office/officeart/2005/8/layout/hierarchy2"/>
    <dgm:cxn modelId="{5CE1EF74-A4A0-432F-9C03-27E27D12566B}" type="presOf" srcId="{CF821E1D-739B-4735-9E12-A26B073323EA}" destId="{3C69FD2B-89BE-4F1D-97B9-0FAA7D4357F0}" srcOrd="1" destOrd="0" presId="urn:microsoft.com/office/officeart/2005/8/layout/hierarchy2"/>
    <dgm:cxn modelId="{25E12DA0-7F9B-4104-BE7F-E5FFEE2656E1}" type="presOf" srcId="{B798E81A-C48D-408C-B1A4-F8359C9BC804}" destId="{60754BAE-7E3B-43E8-BFE6-D447DC31736B}" srcOrd="0" destOrd="0" presId="urn:microsoft.com/office/officeart/2005/8/layout/hierarchy2"/>
    <dgm:cxn modelId="{7B25EE29-92FD-4FEB-BDB1-569FE3F0E125}" type="presOf" srcId="{FED21C33-10CF-4AEB-95A5-4D3E51145899}" destId="{B14854D4-590B-41E3-8844-44BC401B3F96}" srcOrd="1" destOrd="0" presId="urn:microsoft.com/office/officeart/2005/8/layout/hierarchy2"/>
    <dgm:cxn modelId="{2DD0BE4C-24A1-47B9-A26C-022519682FCE}" srcId="{162FF95A-9A2D-4E1A-811C-809C13175AEE}" destId="{EEEA6273-0864-42CF-839D-CB1E328443CD}" srcOrd="0" destOrd="0" parTransId="{215635D6-6B09-4F55-A446-7AE44CB482FB}" sibTransId="{A7CEB0E4-B68A-483E-B4B6-283C8EDB9FB7}"/>
    <dgm:cxn modelId="{02176B4C-745E-4B38-856C-E087237E84FD}" type="presOf" srcId="{D9C5C84C-4DCA-48E3-A61C-9227965B5A2D}" destId="{3A3F4470-48D4-45AE-9815-DD4D48E72BED}" srcOrd="0" destOrd="0" presId="urn:microsoft.com/office/officeart/2005/8/layout/hierarchy2"/>
    <dgm:cxn modelId="{D83E8128-1B5E-4351-A4C9-B8417E9C63A7}" type="presOf" srcId="{EEEA6273-0864-42CF-839D-CB1E328443CD}" destId="{FE3D2F38-D1E4-4AD4-BA40-53AA995EDF47}" srcOrd="0" destOrd="0" presId="urn:microsoft.com/office/officeart/2005/8/layout/hierarchy2"/>
    <dgm:cxn modelId="{34443352-67F2-4743-91F7-EBB693C57D58}" type="presOf" srcId="{D157A1AB-762D-4305-8C4C-E536C3866A62}" destId="{20E053A0-756D-49C7-B3E8-46DF4D7448A1}" srcOrd="0" destOrd="0" presId="urn:microsoft.com/office/officeart/2005/8/layout/hierarchy2"/>
    <dgm:cxn modelId="{488FB918-7279-4D36-ABCB-7A024E149502}" type="presOf" srcId="{911EF23E-8E5A-48A9-8888-2C90C1393B10}" destId="{741FF7D0-E2F5-4D8A-BB9C-6A9B322A78B8}" srcOrd="0" destOrd="0" presId="urn:microsoft.com/office/officeart/2005/8/layout/hierarchy2"/>
    <dgm:cxn modelId="{4EBF020E-00EE-4C58-AE26-F7E74B1258A1}" type="presOf" srcId="{242EF713-8204-47A2-9894-C19AF778C583}" destId="{CFF37471-2BEC-4061-92D6-9D34359A857A}" srcOrd="0" destOrd="0" presId="urn:microsoft.com/office/officeart/2005/8/layout/hierarchy2"/>
    <dgm:cxn modelId="{48693901-45E2-4ABE-BD07-A01FDACA3C36}" type="presOf" srcId="{ED22E46C-7F15-4B12-A4C3-43AD732BD9A0}" destId="{307F4263-F54F-48F2-BFB7-8E3462E0FB10}" srcOrd="0" destOrd="0" presId="urn:microsoft.com/office/officeart/2005/8/layout/hierarchy2"/>
    <dgm:cxn modelId="{B9B1A435-BB69-497C-A405-1E80E38EF968}" type="presOf" srcId="{73828AFD-4974-446F-AA6E-36C967DC6250}" destId="{2C24ADCE-83BF-4763-8A58-AFB8F75E7CC2}" srcOrd="0" destOrd="0" presId="urn:microsoft.com/office/officeart/2005/8/layout/hierarchy2"/>
    <dgm:cxn modelId="{E28AA18B-19CA-42DE-B421-D2AFC4FB3CBE}" type="presOf" srcId="{18D2F188-EFB6-4D1A-8ABA-1453F912379D}" destId="{A097B630-0A6C-45D5-8D51-04B1762EC405}" srcOrd="1" destOrd="0" presId="urn:microsoft.com/office/officeart/2005/8/layout/hierarchy2"/>
    <dgm:cxn modelId="{68FCD456-4292-4E52-89F4-989DAE5D7779}" type="presOf" srcId="{67AA8082-73C4-406C-9449-E4A089780E84}" destId="{8C46CC99-DB2E-43F7-8679-A44FE0A513DB}" srcOrd="0" destOrd="0" presId="urn:microsoft.com/office/officeart/2005/8/layout/hierarchy2"/>
    <dgm:cxn modelId="{2AB21BC8-25E7-42A8-A4E6-4CA142A43F2E}" type="presOf" srcId="{0BD36698-338C-4E32-AE53-931186BF9E25}" destId="{FB616242-0827-463F-9858-CB738A42EA3C}" srcOrd="0" destOrd="0" presId="urn:microsoft.com/office/officeart/2005/8/layout/hierarchy2"/>
    <dgm:cxn modelId="{3F74F2B6-1642-4D80-A2D3-9C4D2E8D2DB1}" srcId="{EEEA6273-0864-42CF-839D-CB1E328443CD}" destId="{5320C1FD-D3B5-4CFC-A634-B0376E69623E}" srcOrd="5" destOrd="0" parTransId="{ED22E46C-7F15-4B12-A4C3-43AD732BD9A0}" sibTransId="{69E1D73A-4C69-4655-A2E5-24709390FB78}"/>
    <dgm:cxn modelId="{B9ABB16A-099A-40A8-9058-6C3E646EEFFB}" type="presOf" srcId="{5CD47835-111D-4B2C-A301-40166949E480}" destId="{304B7AE9-D0D3-4148-9F62-6140AE483CC4}" srcOrd="0" destOrd="0" presId="urn:microsoft.com/office/officeart/2005/8/layout/hierarchy2"/>
    <dgm:cxn modelId="{5A67EEB8-E005-4F9A-B4CC-DDA42D92DD24}" type="presOf" srcId="{CF821E1D-739B-4735-9E12-A26B073323EA}" destId="{FF50D95C-EA83-44E4-8105-5449574B63ED}" srcOrd="0" destOrd="0" presId="urn:microsoft.com/office/officeart/2005/8/layout/hierarchy2"/>
    <dgm:cxn modelId="{1C8DE50E-3C87-44BA-85BC-27436BFD9605}" type="presOf" srcId="{FED21C33-10CF-4AEB-95A5-4D3E51145899}" destId="{46518537-0052-4AA4-B420-DA6890797A5C}" srcOrd="0" destOrd="0" presId="urn:microsoft.com/office/officeart/2005/8/layout/hierarchy2"/>
    <dgm:cxn modelId="{16FDECD5-1DFB-4273-AFBE-B9ECD328F81B}" srcId="{EEEA6273-0864-42CF-839D-CB1E328443CD}" destId="{67AA8082-73C4-406C-9449-E4A089780E84}" srcOrd="0" destOrd="0" parTransId="{B798E81A-C48D-408C-B1A4-F8359C9BC804}" sibTransId="{FF45577A-A7F9-435E-BBB2-BC4BE23D8ECF}"/>
    <dgm:cxn modelId="{678951C7-07B5-4262-92FC-301ACC07465D}" srcId="{0BD36698-338C-4E32-AE53-931186BF9E25}" destId="{E48DFDEF-2512-437B-A5E8-16CFE2A1B164}" srcOrd="0" destOrd="0" parTransId="{5CD47835-111D-4B2C-A301-40166949E480}" sibTransId="{BA4730E1-F23E-40BC-9E2C-B760A4AF0CB2}"/>
    <dgm:cxn modelId="{00CC38B5-D80C-4001-AF92-5A4149A4D0B2}" type="presOf" srcId="{B798E81A-C48D-408C-B1A4-F8359C9BC804}" destId="{82505C07-12A6-4FA4-87EF-83B255B19347}" srcOrd="1" destOrd="0" presId="urn:microsoft.com/office/officeart/2005/8/layout/hierarchy2"/>
    <dgm:cxn modelId="{858A5518-0141-4A08-8C18-C74FA06BA471}" type="presOf" srcId="{18D2F188-EFB6-4D1A-8ABA-1453F912379D}" destId="{A69ED073-406F-4FBA-87F5-56056D588E34}" srcOrd="0" destOrd="0" presId="urn:microsoft.com/office/officeart/2005/8/layout/hierarchy2"/>
    <dgm:cxn modelId="{0AC4B88D-5AEF-4FBB-99CE-33559952D60E}" type="presParOf" srcId="{1D337D47-14D5-4C90-AB0F-8BB227546DD6}" destId="{CC1689C3-A3C5-4DF5-90AE-648EB06421C5}" srcOrd="0" destOrd="0" presId="urn:microsoft.com/office/officeart/2005/8/layout/hierarchy2"/>
    <dgm:cxn modelId="{F2F5B830-5FFE-4450-98D5-CAC841123164}" type="presParOf" srcId="{CC1689C3-A3C5-4DF5-90AE-648EB06421C5}" destId="{FE3D2F38-D1E4-4AD4-BA40-53AA995EDF47}" srcOrd="0" destOrd="0" presId="urn:microsoft.com/office/officeart/2005/8/layout/hierarchy2"/>
    <dgm:cxn modelId="{CF1B807C-BB8B-470E-8F22-33119A698F4C}" type="presParOf" srcId="{CC1689C3-A3C5-4DF5-90AE-648EB06421C5}" destId="{84DD921E-2D50-47A3-AB1F-C2D93019B5BE}" srcOrd="1" destOrd="0" presId="urn:microsoft.com/office/officeart/2005/8/layout/hierarchy2"/>
    <dgm:cxn modelId="{474369D1-FCE2-4CFE-A5D4-82E45D664299}" type="presParOf" srcId="{84DD921E-2D50-47A3-AB1F-C2D93019B5BE}" destId="{60754BAE-7E3B-43E8-BFE6-D447DC31736B}" srcOrd="0" destOrd="0" presId="urn:microsoft.com/office/officeart/2005/8/layout/hierarchy2"/>
    <dgm:cxn modelId="{6E702FF7-2A9E-4A57-95A3-87B355BE0E28}" type="presParOf" srcId="{60754BAE-7E3B-43E8-BFE6-D447DC31736B}" destId="{82505C07-12A6-4FA4-87EF-83B255B19347}" srcOrd="0" destOrd="0" presId="urn:microsoft.com/office/officeart/2005/8/layout/hierarchy2"/>
    <dgm:cxn modelId="{BC7EAAA3-D9D4-465B-B212-F29AF1364B56}" type="presParOf" srcId="{84DD921E-2D50-47A3-AB1F-C2D93019B5BE}" destId="{B768DC59-1FA3-4828-97A4-721A780B1D2B}" srcOrd="1" destOrd="0" presId="urn:microsoft.com/office/officeart/2005/8/layout/hierarchy2"/>
    <dgm:cxn modelId="{4A53BE7B-D26B-40B8-9DF9-592D291F1000}" type="presParOf" srcId="{B768DC59-1FA3-4828-97A4-721A780B1D2B}" destId="{8C46CC99-DB2E-43F7-8679-A44FE0A513DB}" srcOrd="0" destOrd="0" presId="urn:microsoft.com/office/officeart/2005/8/layout/hierarchy2"/>
    <dgm:cxn modelId="{5AF20FF2-31C2-4B8A-8C70-3EAF9D4CA0CC}" type="presParOf" srcId="{B768DC59-1FA3-4828-97A4-721A780B1D2B}" destId="{8C0970A2-40C3-4140-AF0B-9294A07DFE57}" srcOrd="1" destOrd="0" presId="urn:microsoft.com/office/officeart/2005/8/layout/hierarchy2"/>
    <dgm:cxn modelId="{6FC30A30-E6E7-4CBB-AFB1-D2A650D6E875}" type="presParOf" srcId="{84DD921E-2D50-47A3-AB1F-C2D93019B5BE}" destId="{CFF37471-2BEC-4061-92D6-9D34359A857A}" srcOrd="2" destOrd="0" presId="urn:microsoft.com/office/officeart/2005/8/layout/hierarchy2"/>
    <dgm:cxn modelId="{9AD07DDD-85A7-471E-B2B9-A9325C9A7EC8}" type="presParOf" srcId="{CFF37471-2BEC-4061-92D6-9D34359A857A}" destId="{BB495E31-F283-41D3-9219-A5A23D6FE394}" srcOrd="0" destOrd="0" presId="urn:microsoft.com/office/officeart/2005/8/layout/hierarchy2"/>
    <dgm:cxn modelId="{7E7D3283-09B8-48B9-A020-998D9CEDC0E6}" type="presParOf" srcId="{84DD921E-2D50-47A3-AB1F-C2D93019B5BE}" destId="{4A2E580D-A508-479D-B2A1-DCF11780925F}" srcOrd="3" destOrd="0" presId="urn:microsoft.com/office/officeart/2005/8/layout/hierarchy2"/>
    <dgm:cxn modelId="{16F8ADBC-4057-492D-8287-78F258FB2BA2}" type="presParOf" srcId="{4A2E580D-A508-479D-B2A1-DCF11780925F}" destId="{2C24ADCE-83BF-4763-8A58-AFB8F75E7CC2}" srcOrd="0" destOrd="0" presId="urn:microsoft.com/office/officeart/2005/8/layout/hierarchy2"/>
    <dgm:cxn modelId="{86C944FF-3604-41C7-8FC8-425BBC69F9FA}" type="presParOf" srcId="{4A2E580D-A508-479D-B2A1-DCF11780925F}" destId="{B41FBCA1-ABC3-48F4-90E8-D0E773D1666F}" srcOrd="1" destOrd="0" presId="urn:microsoft.com/office/officeart/2005/8/layout/hierarchy2"/>
    <dgm:cxn modelId="{D4E11681-3608-4C47-B8A1-5033FBC7C7C8}" type="presParOf" srcId="{84DD921E-2D50-47A3-AB1F-C2D93019B5BE}" destId="{5C158DB7-329A-4ECF-8457-910BDA67B9D9}" srcOrd="4" destOrd="0" presId="urn:microsoft.com/office/officeart/2005/8/layout/hierarchy2"/>
    <dgm:cxn modelId="{8B5A8197-607C-46B2-99F7-5F2239A42FF3}" type="presParOf" srcId="{5C158DB7-329A-4ECF-8457-910BDA67B9D9}" destId="{EC8510D8-63A1-4AFB-AA7C-0D9BB314D6D0}" srcOrd="0" destOrd="0" presId="urn:microsoft.com/office/officeart/2005/8/layout/hierarchy2"/>
    <dgm:cxn modelId="{60A97ED9-7440-4B06-8F10-BE510E6C4F5C}" type="presParOf" srcId="{84DD921E-2D50-47A3-AB1F-C2D93019B5BE}" destId="{D8AC794D-B816-46A1-99BC-A64B406A9FB3}" srcOrd="5" destOrd="0" presId="urn:microsoft.com/office/officeart/2005/8/layout/hierarchy2"/>
    <dgm:cxn modelId="{092C8905-6E36-46A0-92FB-07978C11238F}" type="presParOf" srcId="{D8AC794D-B816-46A1-99BC-A64B406A9FB3}" destId="{741FF7D0-E2F5-4D8A-BB9C-6A9B322A78B8}" srcOrd="0" destOrd="0" presId="urn:microsoft.com/office/officeart/2005/8/layout/hierarchy2"/>
    <dgm:cxn modelId="{DCCAD3A7-5FC3-45B0-BECB-C4A4E515875E}" type="presParOf" srcId="{D8AC794D-B816-46A1-99BC-A64B406A9FB3}" destId="{43AE7043-66E8-40F0-AA99-1B4EBF899D3A}" srcOrd="1" destOrd="0" presId="urn:microsoft.com/office/officeart/2005/8/layout/hierarchy2"/>
    <dgm:cxn modelId="{74885877-5A4F-4CCF-8CE6-48F312096690}" type="presParOf" srcId="{43AE7043-66E8-40F0-AA99-1B4EBF899D3A}" destId="{A69ED073-406F-4FBA-87F5-56056D588E34}" srcOrd="0" destOrd="0" presId="urn:microsoft.com/office/officeart/2005/8/layout/hierarchy2"/>
    <dgm:cxn modelId="{B9FCA810-D26A-46D3-89F9-3A96B3218A9C}" type="presParOf" srcId="{A69ED073-406F-4FBA-87F5-56056D588E34}" destId="{A097B630-0A6C-45D5-8D51-04B1762EC405}" srcOrd="0" destOrd="0" presId="urn:microsoft.com/office/officeart/2005/8/layout/hierarchy2"/>
    <dgm:cxn modelId="{DB9659E8-9AB1-4781-B1E2-ED8963DAA636}" type="presParOf" srcId="{43AE7043-66E8-40F0-AA99-1B4EBF899D3A}" destId="{1CCDC610-A9B0-4EA9-83C7-4FC33C8FC4CA}" srcOrd="1" destOrd="0" presId="urn:microsoft.com/office/officeart/2005/8/layout/hierarchy2"/>
    <dgm:cxn modelId="{569A79CC-89BF-4E0A-9067-6FF19C766E28}" type="presParOf" srcId="{1CCDC610-A9B0-4EA9-83C7-4FC33C8FC4CA}" destId="{FB616242-0827-463F-9858-CB738A42EA3C}" srcOrd="0" destOrd="0" presId="urn:microsoft.com/office/officeart/2005/8/layout/hierarchy2"/>
    <dgm:cxn modelId="{C5A1D44D-4E06-48A6-A4DC-A1B72B05B1BF}" type="presParOf" srcId="{1CCDC610-A9B0-4EA9-83C7-4FC33C8FC4CA}" destId="{EC954237-F9AC-46F5-9A6D-A3D67F338AAA}" srcOrd="1" destOrd="0" presId="urn:microsoft.com/office/officeart/2005/8/layout/hierarchy2"/>
    <dgm:cxn modelId="{9016DA90-B1D4-4641-A4DB-F4563DBC8284}" type="presParOf" srcId="{EC954237-F9AC-46F5-9A6D-A3D67F338AAA}" destId="{304B7AE9-D0D3-4148-9F62-6140AE483CC4}" srcOrd="0" destOrd="0" presId="urn:microsoft.com/office/officeart/2005/8/layout/hierarchy2"/>
    <dgm:cxn modelId="{A80E3E3F-0142-4FAA-B7D8-3F04B5F829ED}" type="presParOf" srcId="{304B7AE9-D0D3-4148-9F62-6140AE483CC4}" destId="{086EE687-A88C-41C0-A74D-8E7B19C0CA95}" srcOrd="0" destOrd="0" presId="urn:microsoft.com/office/officeart/2005/8/layout/hierarchy2"/>
    <dgm:cxn modelId="{FBE0A926-77F9-40FD-AB01-AD66114CA7F7}" type="presParOf" srcId="{EC954237-F9AC-46F5-9A6D-A3D67F338AAA}" destId="{D0A9053E-6BE7-4D92-B046-B5194C721351}" srcOrd="1" destOrd="0" presId="urn:microsoft.com/office/officeart/2005/8/layout/hierarchy2"/>
    <dgm:cxn modelId="{1D00B9A0-BC6F-4ED0-9C09-BFF201BCB5A8}" type="presParOf" srcId="{D0A9053E-6BE7-4D92-B046-B5194C721351}" destId="{13F7576D-456D-43A3-B4A3-FEAA800C584B}" srcOrd="0" destOrd="0" presId="urn:microsoft.com/office/officeart/2005/8/layout/hierarchy2"/>
    <dgm:cxn modelId="{3D58A97B-4D6A-4075-AE5D-705466687D94}" type="presParOf" srcId="{D0A9053E-6BE7-4D92-B046-B5194C721351}" destId="{48444A6A-F9CF-40E7-B3D2-44524CBA9116}" srcOrd="1" destOrd="0" presId="urn:microsoft.com/office/officeart/2005/8/layout/hierarchy2"/>
    <dgm:cxn modelId="{578709A3-E1C1-4E6F-955D-70225B53AA19}" type="presParOf" srcId="{84DD921E-2D50-47A3-AB1F-C2D93019B5BE}" destId="{46518537-0052-4AA4-B420-DA6890797A5C}" srcOrd="6" destOrd="0" presId="urn:microsoft.com/office/officeart/2005/8/layout/hierarchy2"/>
    <dgm:cxn modelId="{B54E05D4-F76F-4CAA-88A4-49C360282ABD}" type="presParOf" srcId="{46518537-0052-4AA4-B420-DA6890797A5C}" destId="{B14854D4-590B-41E3-8844-44BC401B3F96}" srcOrd="0" destOrd="0" presId="urn:microsoft.com/office/officeart/2005/8/layout/hierarchy2"/>
    <dgm:cxn modelId="{968B008B-6BC9-4441-BC58-E1B5B91ED300}" type="presParOf" srcId="{84DD921E-2D50-47A3-AB1F-C2D93019B5BE}" destId="{1D667816-F46D-4B17-B85A-D3013D7EBE76}" srcOrd="7" destOrd="0" presId="urn:microsoft.com/office/officeart/2005/8/layout/hierarchy2"/>
    <dgm:cxn modelId="{21874D35-DBF3-4AF8-BDE4-30C6AD61B673}" type="presParOf" srcId="{1D667816-F46D-4B17-B85A-D3013D7EBE76}" destId="{3A3F4470-48D4-45AE-9815-DD4D48E72BED}" srcOrd="0" destOrd="0" presId="urn:microsoft.com/office/officeart/2005/8/layout/hierarchy2"/>
    <dgm:cxn modelId="{D3C0224E-1778-4AAF-9F94-EFB5FA19C721}" type="presParOf" srcId="{1D667816-F46D-4B17-B85A-D3013D7EBE76}" destId="{7E93C8A1-E506-4992-9FB4-907FD9BE3599}" srcOrd="1" destOrd="0" presId="urn:microsoft.com/office/officeart/2005/8/layout/hierarchy2"/>
    <dgm:cxn modelId="{8E7EB319-82B9-47C7-A154-DAB04B6C845D}" type="presParOf" srcId="{84DD921E-2D50-47A3-AB1F-C2D93019B5BE}" destId="{FF50D95C-EA83-44E4-8105-5449574B63ED}" srcOrd="8" destOrd="0" presId="urn:microsoft.com/office/officeart/2005/8/layout/hierarchy2"/>
    <dgm:cxn modelId="{0E310EE1-426F-4566-A295-029A7E9D5BF8}" type="presParOf" srcId="{FF50D95C-EA83-44E4-8105-5449574B63ED}" destId="{3C69FD2B-89BE-4F1D-97B9-0FAA7D4357F0}" srcOrd="0" destOrd="0" presId="urn:microsoft.com/office/officeart/2005/8/layout/hierarchy2"/>
    <dgm:cxn modelId="{F105DACD-9F45-4066-B5A5-E64DD2093D8C}" type="presParOf" srcId="{84DD921E-2D50-47A3-AB1F-C2D93019B5BE}" destId="{213C6600-CBA7-4BBC-BC59-AE33D074E917}" srcOrd="9" destOrd="0" presId="urn:microsoft.com/office/officeart/2005/8/layout/hierarchy2"/>
    <dgm:cxn modelId="{5DCDB9E9-2BE3-4CBC-A49C-A770A8C382FA}" type="presParOf" srcId="{213C6600-CBA7-4BBC-BC59-AE33D074E917}" destId="{20E053A0-756D-49C7-B3E8-46DF4D7448A1}" srcOrd="0" destOrd="0" presId="urn:microsoft.com/office/officeart/2005/8/layout/hierarchy2"/>
    <dgm:cxn modelId="{BAC1B4AC-CA5A-4850-8D56-A39081269ABD}" type="presParOf" srcId="{213C6600-CBA7-4BBC-BC59-AE33D074E917}" destId="{E3A9F2AD-CFCA-44D2-A8B0-A87EB656FB88}" srcOrd="1" destOrd="0" presId="urn:microsoft.com/office/officeart/2005/8/layout/hierarchy2"/>
    <dgm:cxn modelId="{29372AD0-E9A3-47CA-9424-D00E6F7230DD}" type="presParOf" srcId="{84DD921E-2D50-47A3-AB1F-C2D93019B5BE}" destId="{307F4263-F54F-48F2-BFB7-8E3462E0FB10}" srcOrd="10" destOrd="0" presId="urn:microsoft.com/office/officeart/2005/8/layout/hierarchy2"/>
    <dgm:cxn modelId="{7C9ADAC9-C256-4A8F-AF4C-0D1654FFC00B}" type="presParOf" srcId="{307F4263-F54F-48F2-BFB7-8E3462E0FB10}" destId="{11A0CEC7-A010-42C4-8908-766BABC11053}" srcOrd="0" destOrd="0" presId="urn:microsoft.com/office/officeart/2005/8/layout/hierarchy2"/>
    <dgm:cxn modelId="{0BE26B85-26D6-4E89-BFBD-3D6C1B5EAA39}" type="presParOf" srcId="{84DD921E-2D50-47A3-AB1F-C2D93019B5BE}" destId="{CFCA95A1-C776-4A57-AC5E-A4864F51D45E}" srcOrd="11" destOrd="0" presId="urn:microsoft.com/office/officeart/2005/8/layout/hierarchy2"/>
    <dgm:cxn modelId="{164061D6-0A76-4E96-9D66-8E3075C5F632}" type="presParOf" srcId="{CFCA95A1-C776-4A57-AC5E-A4864F51D45E}" destId="{F2C73AFA-E191-4876-A4EC-3A59CFE25768}" srcOrd="0" destOrd="0" presId="urn:microsoft.com/office/officeart/2005/8/layout/hierarchy2"/>
    <dgm:cxn modelId="{A0AD2B87-59E3-4804-95AF-1B3A6D0063B4}" type="presParOf" srcId="{CFCA95A1-C776-4A57-AC5E-A4864F51D45E}" destId="{70A49D70-2150-49DB-A12C-7CFF75F595C6}" srcOrd="1" destOrd="0" presId="urn:microsoft.com/office/officeart/2005/8/layout/hierarchy2"/>
    <dgm:cxn modelId="{07EF5A3B-74EB-4854-8E41-B2BD12166D45}" type="presParOf" srcId="{70A49D70-2150-49DB-A12C-7CFF75F595C6}" destId="{B7C78C9C-1E7F-42CB-9043-7D243FDD63F1}" srcOrd="0" destOrd="0" presId="urn:microsoft.com/office/officeart/2005/8/layout/hierarchy2"/>
    <dgm:cxn modelId="{3F76E738-C411-482D-B64E-31A370F49626}" type="presParOf" srcId="{B7C78C9C-1E7F-42CB-9043-7D243FDD63F1}" destId="{17471C57-6D98-426A-B6D0-719E12525EBB}" srcOrd="0" destOrd="0" presId="urn:microsoft.com/office/officeart/2005/8/layout/hierarchy2"/>
    <dgm:cxn modelId="{F160C2CD-B98A-4B95-973C-B4CA63E4ABA6}" type="presParOf" srcId="{70A49D70-2150-49DB-A12C-7CFF75F595C6}" destId="{B973592F-2445-4894-A5F2-D95AC2DA9D4D}" srcOrd="1" destOrd="0" presId="urn:microsoft.com/office/officeart/2005/8/layout/hierarchy2"/>
    <dgm:cxn modelId="{E21BD08B-89B8-4E35-AED0-C5433D90C84E}" type="presParOf" srcId="{B973592F-2445-4894-A5F2-D95AC2DA9D4D}" destId="{6B2FE098-B460-4E18-9866-C0D4E6ADF5F0}" srcOrd="0" destOrd="0" presId="urn:microsoft.com/office/officeart/2005/8/layout/hierarchy2"/>
    <dgm:cxn modelId="{36FA9B86-18ED-4C61-88B6-82CF37280141}" type="presParOf" srcId="{B973592F-2445-4894-A5F2-D95AC2DA9D4D}" destId="{D02CB68A-4F96-40B7-BCDA-C59FF0B186FA}" srcOrd="1" destOrd="0" presId="urn:microsoft.com/office/officeart/2005/8/layout/hierarchy2"/>
  </dgm:cxnLst>
  <dgm:bg>
    <a:solidFill>
      <a:srgbClr val="00B050">
        <a:alpha val="20000"/>
      </a:srgbClr>
    </a:solidFill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62FF95A-9A2D-4E1A-811C-809C13175AEE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EEEA6273-0864-42CF-839D-CB1E328443CD}">
      <dgm:prSet phldrT="[Text]" custT="1"/>
      <dgm:spPr>
        <a:solidFill>
          <a:srgbClr val="00B050"/>
        </a:solidFill>
      </dgm:spPr>
      <dgm:t>
        <a:bodyPr/>
        <a:lstStyle/>
        <a:p>
          <a:r>
            <a:rPr lang="cs-CZ" sz="3200" dirty="0" smtClean="0"/>
            <a:t>kapesní počítač</a:t>
          </a:r>
          <a:endParaRPr lang="cs-CZ" sz="3200" dirty="0"/>
        </a:p>
      </dgm:t>
    </dgm:pt>
    <dgm:pt modelId="{215635D6-6B09-4F55-A446-7AE44CB482FB}" type="parTrans" cxnId="{2DD0BE4C-24A1-47B9-A26C-022519682FCE}">
      <dgm:prSet/>
      <dgm:spPr/>
      <dgm:t>
        <a:bodyPr/>
        <a:lstStyle/>
        <a:p>
          <a:endParaRPr lang="cs-CZ"/>
        </a:p>
      </dgm:t>
    </dgm:pt>
    <dgm:pt modelId="{A7CEB0E4-B68A-483E-B4B6-283C8EDB9FB7}" type="sibTrans" cxnId="{2DD0BE4C-24A1-47B9-A26C-022519682FCE}">
      <dgm:prSet/>
      <dgm:spPr/>
      <dgm:t>
        <a:bodyPr/>
        <a:lstStyle/>
        <a:p>
          <a:endParaRPr lang="cs-CZ"/>
        </a:p>
      </dgm:t>
    </dgm:pt>
    <dgm:pt modelId="{67AA8082-73C4-406C-9449-E4A089780E84}">
      <dgm:prSet phldrT="[Text]"/>
      <dgm:spPr>
        <a:blipFill dpi="0" rotWithShape="0">
          <a:blip xmlns:r="http://schemas.openxmlformats.org/officeDocument/2006/relationships" r:embed="rId1"/>
          <a:srcRect/>
          <a:stretch>
            <a:fillRect l="24000" t="3000" r="31000" b="-4000"/>
          </a:stretch>
        </a:blipFill>
        <a:ln w="34925">
          <a:solidFill>
            <a:schemeClr val="bg1"/>
          </a:solidFill>
        </a:ln>
      </dgm:spPr>
      <dgm:t>
        <a:bodyPr/>
        <a:lstStyle/>
        <a:p>
          <a:endParaRPr lang="cs-CZ" dirty="0"/>
        </a:p>
      </dgm:t>
    </dgm:pt>
    <dgm:pt modelId="{B798E81A-C48D-408C-B1A4-F8359C9BC804}" type="parTrans" cxnId="{16FDECD5-1DFB-4273-AFBE-B9ECD328F81B}">
      <dgm:prSet/>
      <dgm:spPr>
        <a:ln>
          <a:solidFill>
            <a:srgbClr val="00B050"/>
          </a:solidFill>
        </a:ln>
      </dgm:spPr>
      <dgm:t>
        <a:bodyPr/>
        <a:lstStyle/>
        <a:p>
          <a:endParaRPr lang="cs-CZ"/>
        </a:p>
      </dgm:t>
    </dgm:pt>
    <dgm:pt modelId="{FF45577A-A7F9-435E-BBB2-BC4BE23D8ECF}" type="sibTrans" cxnId="{16FDECD5-1DFB-4273-AFBE-B9ECD328F81B}">
      <dgm:prSet/>
      <dgm:spPr/>
      <dgm:t>
        <a:bodyPr/>
        <a:lstStyle/>
        <a:p>
          <a:endParaRPr lang="cs-CZ"/>
        </a:p>
      </dgm:t>
    </dgm:pt>
    <dgm:pt modelId="{5320C1FD-D3B5-4CFC-A634-B0376E69623E}">
      <dgm:prSet phldrT="[Text]"/>
      <dgm:spPr>
        <a:solidFill>
          <a:srgbClr val="00B050"/>
        </a:solidFill>
      </dgm:spPr>
      <dgm:t>
        <a:bodyPr/>
        <a:lstStyle/>
        <a:p>
          <a:r>
            <a:rPr lang="cs-CZ" dirty="0" smtClean="0"/>
            <a:t>baterie = elektrický zdroj </a:t>
          </a:r>
          <a:endParaRPr lang="cs-CZ" dirty="0"/>
        </a:p>
      </dgm:t>
    </dgm:pt>
    <dgm:pt modelId="{ED22E46C-7F15-4B12-A4C3-43AD732BD9A0}" type="parTrans" cxnId="{3F74F2B6-1642-4D80-A2D3-9C4D2E8D2DB1}">
      <dgm:prSet/>
      <dgm:spPr>
        <a:ln>
          <a:solidFill>
            <a:srgbClr val="00B050"/>
          </a:solidFill>
        </a:ln>
      </dgm:spPr>
      <dgm:t>
        <a:bodyPr/>
        <a:lstStyle/>
        <a:p>
          <a:endParaRPr lang="cs-CZ"/>
        </a:p>
      </dgm:t>
    </dgm:pt>
    <dgm:pt modelId="{69E1D73A-4C69-4655-A2E5-24709390FB78}" type="sibTrans" cxnId="{3F74F2B6-1642-4D80-A2D3-9C4D2E8D2DB1}">
      <dgm:prSet/>
      <dgm:spPr/>
      <dgm:t>
        <a:bodyPr/>
        <a:lstStyle/>
        <a:p>
          <a:endParaRPr lang="cs-CZ"/>
        </a:p>
      </dgm:t>
    </dgm:pt>
    <dgm:pt modelId="{73828AFD-4974-446F-AA6E-36C967DC6250}">
      <dgm:prSet phldrT="[Text]"/>
      <dgm:spPr>
        <a:solidFill>
          <a:srgbClr val="00B050"/>
        </a:solidFill>
      </dgm:spPr>
      <dgm:t>
        <a:bodyPr/>
        <a:lstStyle/>
        <a:p>
          <a:r>
            <a:rPr lang="cs-CZ" dirty="0" smtClean="0"/>
            <a:t>přenosný </a:t>
          </a:r>
          <a:endParaRPr lang="cs-CZ" dirty="0"/>
        </a:p>
      </dgm:t>
    </dgm:pt>
    <dgm:pt modelId="{3CC85D4B-3A12-40A0-BA6B-8BB73E0B4287}" type="sibTrans" cxnId="{AB957710-BFB1-49B8-A03C-7EC8905B9144}">
      <dgm:prSet/>
      <dgm:spPr/>
      <dgm:t>
        <a:bodyPr/>
        <a:lstStyle/>
        <a:p>
          <a:endParaRPr lang="cs-CZ"/>
        </a:p>
      </dgm:t>
    </dgm:pt>
    <dgm:pt modelId="{242EF713-8204-47A2-9894-C19AF778C583}" type="parTrans" cxnId="{AB957710-BFB1-49B8-A03C-7EC8905B9144}">
      <dgm:prSet/>
      <dgm:spPr>
        <a:ln>
          <a:solidFill>
            <a:srgbClr val="00B050"/>
          </a:solidFill>
        </a:ln>
      </dgm:spPr>
      <dgm:t>
        <a:bodyPr/>
        <a:lstStyle/>
        <a:p>
          <a:endParaRPr lang="cs-CZ"/>
        </a:p>
      </dgm:t>
    </dgm:pt>
    <dgm:pt modelId="{F0FC36AD-F0A4-4177-B16F-B40CFDE21FA9}">
      <dgm:prSet phldrT="[Text]"/>
      <dgm:spPr>
        <a:solidFill>
          <a:srgbClr val="00B050"/>
        </a:solidFill>
      </dgm:spPr>
      <dgm:t>
        <a:bodyPr/>
        <a:lstStyle/>
        <a:p>
          <a:r>
            <a:rPr lang="cs-CZ" dirty="0" smtClean="0"/>
            <a:t>dobíjení ze síťové zásuvky nebo       solární článek</a:t>
          </a:r>
          <a:endParaRPr lang="cs-CZ" dirty="0"/>
        </a:p>
      </dgm:t>
    </dgm:pt>
    <dgm:pt modelId="{6F2F8F62-7CA0-4B47-8EEB-8D93056283D2}" type="parTrans" cxnId="{5AFFC48B-B9B6-41EA-974D-F00FB50BDDEF}">
      <dgm:prSet/>
      <dgm:spPr>
        <a:ln>
          <a:solidFill>
            <a:srgbClr val="00B050"/>
          </a:solidFill>
        </a:ln>
      </dgm:spPr>
      <dgm:t>
        <a:bodyPr/>
        <a:lstStyle/>
        <a:p>
          <a:endParaRPr lang="cs-CZ"/>
        </a:p>
      </dgm:t>
    </dgm:pt>
    <dgm:pt modelId="{E10EA5F5-F791-41CE-BCA2-09010D1440C3}" type="sibTrans" cxnId="{5AFFC48B-B9B6-41EA-974D-F00FB50BDDEF}">
      <dgm:prSet/>
      <dgm:spPr/>
      <dgm:t>
        <a:bodyPr/>
        <a:lstStyle/>
        <a:p>
          <a:endParaRPr lang="cs-CZ"/>
        </a:p>
      </dgm:t>
    </dgm:pt>
    <dgm:pt modelId="{911EF23E-8E5A-48A9-8888-2C90C1393B10}">
      <dgm:prSet phldrT="[Text]"/>
      <dgm:spPr>
        <a:solidFill>
          <a:srgbClr val="00B050"/>
        </a:solidFill>
      </dgm:spPr>
      <dgm:t>
        <a:bodyPr/>
        <a:lstStyle/>
        <a:p>
          <a:r>
            <a:rPr lang="cs-CZ" dirty="0" smtClean="0"/>
            <a:t>dokumenty, fotografie, hudba, video, internet, GPS, …</a:t>
          </a:r>
          <a:endParaRPr lang="cs-CZ" dirty="0"/>
        </a:p>
      </dgm:t>
    </dgm:pt>
    <dgm:pt modelId="{76BC9D8E-F0FD-4878-A1FC-7D5FA3B1EED5}" type="parTrans" cxnId="{75A6FF7B-B958-42A8-ABBE-CBE9715C6554}">
      <dgm:prSet/>
      <dgm:spPr>
        <a:ln>
          <a:solidFill>
            <a:srgbClr val="00B050"/>
          </a:solidFill>
        </a:ln>
      </dgm:spPr>
      <dgm:t>
        <a:bodyPr/>
        <a:lstStyle/>
        <a:p>
          <a:endParaRPr lang="cs-CZ"/>
        </a:p>
      </dgm:t>
    </dgm:pt>
    <dgm:pt modelId="{F22A378D-4195-4FD6-9580-28E80F08C20F}" type="sibTrans" cxnId="{75A6FF7B-B958-42A8-ABBE-CBE9715C6554}">
      <dgm:prSet/>
      <dgm:spPr/>
      <dgm:t>
        <a:bodyPr/>
        <a:lstStyle/>
        <a:p>
          <a:endParaRPr lang="cs-CZ"/>
        </a:p>
      </dgm:t>
    </dgm:pt>
    <dgm:pt modelId="{D9C5C84C-4DCA-48E3-A61C-9227965B5A2D}">
      <dgm:prSet phldrT="[Text]"/>
      <dgm:spPr>
        <a:solidFill>
          <a:srgbClr val="00B050"/>
        </a:solidFill>
      </dgm:spPr>
      <dgm:t>
        <a:bodyPr/>
        <a:lstStyle/>
        <a:p>
          <a:r>
            <a:rPr lang="cs-CZ" dirty="0" smtClean="0"/>
            <a:t>dotykový displej</a:t>
          </a:r>
          <a:endParaRPr lang="cs-CZ" dirty="0"/>
        </a:p>
      </dgm:t>
    </dgm:pt>
    <dgm:pt modelId="{FED21C33-10CF-4AEB-95A5-4D3E51145899}" type="parTrans" cxnId="{B842E5C9-B713-40E2-8B7D-12EBFD2999D9}">
      <dgm:prSet/>
      <dgm:spPr>
        <a:ln>
          <a:solidFill>
            <a:srgbClr val="00B050"/>
          </a:solidFill>
        </a:ln>
      </dgm:spPr>
      <dgm:t>
        <a:bodyPr/>
        <a:lstStyle/>
        <a:p>
          <a:endParaRPr lang="cs-CZ"/>
        </a:p>
      </dgm:t>
    </dgm:pt>
    <dgm:pt modelId="{5DB5C07B-45C2-4BC6-9870-CB38731811C8}" type="sibTrans" cxnId="{B842E5C9-B713-40E2-8B7D-12EBFD2999D9}">
      <dgm:prSet/>
      <dgm:spPr/>
      <dgm:t>
        <a:bodyPr/>
        <a:lstStyle/>
        <a:p>
          <a:endParaRPr lang="cs-CZ"/>
        </a:p>
      </dgm:t>
    </dgm:pt>
    <dgm:pt modelId="{D157A1AB-762D-4305-8C4C-E536C3866A62}">
      <dgm:prSet phldrT="[Text]"/>
      <dgm:spPr>
        <a:solidFill>
          <a:srgbClr val="00B050"/>
        </a:solidFill>
      </dgm:spPr>
      <dgm:t>
        <a:bodyPr/>
        <a:lstStyle/>
        <a:p>
          <a:r>
            <a:rPr lang="cs-CZ" dirty="0" smtClean="0"/>
            <a:t>hmotnost </a:t>
          </a:r>
        </a:p>
        <a:p>
          <a:r>
            <a:rPr lang="cs-CZ" dirty="0" smtClean="0"/>
            <a:t>90 - 150 g</a:t>
          </a:r>
          <a:endParaRPr lang="cs-CZ" dirty="0"/>
        </a:p>
      </dgm:t>
    </dgm:pt>
    <dgm:pt modelId="{CF821E1D-739B-4735-9E12-A26B073323EA}" type="parTrans" cxnId="{37A46271-A0D6-4C59-A5DC-9D0EAE6442A7}">
      <dgm:prSet/>
      <dgm:spPr>
        <a:ln>
          <a:solidFill>
            <a:srgbClr val="00B050"/>
          </a:solidFill>
        </a:ln>
      </dgm:spPr>
      <dgm:t>
        <a:bodyPr/>
        <a:lstStyle/>
        <a:p>
          <a:endParaRPr lang="cs-CZ"/>
        </a:p>
      </dgm:t>
    </dgm:pt>
    <dgm:pt modelId="{A2F01E54-D677-495D-964B-62357FEB24C2}" type="sibTrans" cxnId="{37A46271-A0D6-4C59-A5DC-9D0EAE6442A7}">
      <dgm:prSet/>
      <dgm:spPr/>
      <dgm:t>
        <a:bodyPr/>
        <a:lstStyle/>
        <a:p>
          <a:endParaRPr lang="cs-CZ"/>
        </a:p>
      </dgm:t>
    </dgm:pt>
    <dgm:pt modelId="{1D337D47-14D5-4C90-AB0F-8BB227546DD6}" type="pres">
      <dgm:prSet presAssocID="{162FF95A-9A2D-4E1A-811C-809C13175AEE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CC1689C3-A3C5-4DF5-90AE-648EB06421C5}" type="pres">
      <dgm:prSet presAssocID="{EEEA6273-0864-42CF-839D-CB1E328443CD}" presName="root1" presStyleCnt="0"/>
      <dgm:spPr/>
    </dgm:pt>
    <dgm:pt modelId="{FE3D2F38-D1E4-4AD4-BA40-53AA995EDF47}" type="pres">
      <dgm:prSet presAssocID="{EEEA6273-0864-42CF-839D-CB1E328443CD}" presName="LevelOneTextNode" presStyleLbl="node0" presStyleIdx="0" presStyleCnt="1" custScaleX="121154" custScaleY="141311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84DD921E-2D50-47A3-AB1F-C2D93019B5BE}" type="pres">
      <dgm:prSet presAssocID="{EEEA6273-0864-42CF-839D-CB1E328443CD}" presName="level2hierChild" presStyleCnt="0"/>
      <dgm:spPr/>
    </dgm:pt>
    <dgm:pt modelId="{60754BAE-7E3B-43E8-BFE6-D447DC31736B}" type="pres">
      <dgm:prSet presAssocID="{B798E81A-C48D-408C-B1A4-F8359C9BC804}" presName="conn2-1" presStyleLbl="parChTrans1D2" presStyleIdx="0" presStyleCnt="6"/>
      <dgm:spPr/>
      <dgm:t>
        <a:bodyPr/>
        <a:lstStyle/>
        <a:p>
          <a:endParaRPr lang="cs-CZ"/>
        </a:p>
      </dgm:t>
    </dgm:pt>
    <dgm:pt modelId="{82505C07-12A6-4FA4-87EF-83B255B19347}" type="pres">
      <dgm:prSet presAssocID="{B798E81A-C48D-408C-B1A4-F8359C9BC804}" presName="connTx" presStyleLbl="parChTrans1D2" presStyleIdx="0" presStyleCnt="6"/>
      <dgm:spPr/>
      <dgm:t>
        <a:bodyPr/>
        <a:lstStyle/>
        <a:p>
          <a:endParaRPr lang="cs-CZ"/>
        </a:p>
      </dgm:t>
    </dgm:pt>
    <dgm:pt modelId="{B768DC59-1FA3-4828-97A4-721A780B1D2B}" type="pres">
      <dgm:prSet presAssocID="{67AA8082-73C4-406C-9449-E4A089780E84}" presName="root2" presStyleCnt="0"/>
      <dgm:spPr/>
    </dgm:pt>
    <dgm:pt modelId="{8C46CC99-DB2E-43F7-8679-A44FE0A513DB}" type="pres">
      <dgm:prSet presAssocID="{67AA8082-73C4-406C-9449-E4A089780E84}" presName="LevelTwoTextNode" presStyleLbl="node2" presStyleIdx="0" presStyleCnt="6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8C0970A2-40C3-4140-AF0B-9294A07DFE57}" type="pres">
      <dgm:prSet presAssocID="{67AA8082-73C4-406C-9449-E4A089780E84}" presName="level3hierChild" presStyleCnt="0"/>
      <dgm:spPr/>
    </dgm:pt>
    <dgm:pt modelId="{CFF37471-2BEC-4061-92D6-9D34359A857A}" type="pres">
      <dgm:prSet presAssocID="{242EF713-8204-47A2-9894-C19AF778C583}" presName="conn2-1" presStyleLbl="parChTrans1D2" presStyleIdx="1" presStyleCnt="6"/>
      <dgm:spPr/>
      <dgm:t>
        <a:bodyPr/>
        <a:lstStyle/>
        <a:p>
          <a:endParaRPr lang="cs-CZ"/>
        </a:p>
      </dgm:t>
    </dgm:pt>
    <dgm:pt modelId="{BB495E31-F283-41D3-9219-A5A23D6FE394}" type="pres">
      <dgm:prSet presAssocID="{242EF713-8204-47A2-9894-C19AF778C583}" presName="connTx" presStyleLbl="parChTrans1D2" presStyleIdx="1" presStyleCnt="6"/>
      <dgm:spPr/>
      <dgm:t>
        <a:bodyPr/>
        <a:lstStyle/>
        <a:p>
          <a:endParaRPr lang="cs-CZ"/>
        </a:p>
      </dgm:t>
    </dgm:pt>
    <dgm:pt modelId="{4A2E580D-A508-479D-B2A1-DCF11780925F}" type="pres">
      <dgm:prSet presAssocID="{73828AFD-4974-446F-AA6E-36C967DC6250}" presName="root2" presStyleCnt="0"/>
      <dgm:spPr/>
    </dgm:pt>
    <dgm:pt modelId="{2C24ADCE-83BF-4763-8A58-AFB8F75E7CC2}" type="pres">
      <dgm:prSet presAssocID="{73828AFD-4974-446F-AA6E-36C967DC6250}" presName="LevelTwoTextNode" presStyleLbl="node2" presStyleIdx="1" presStyleCnt="6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B41FBCA1-ABC3-48F4-90E8-D0E773D1666F}" type="pres">
      <dgm:prSet presAssocID="{73828AFD-4974-446F-AA6E-36C967DC6250}" presName="level3hierChild" presStyleCnt="0"/>
      <dgm:spPr/>
    </dgm:pt>
    <dgm:pt modelId="{5C158DB7-329A-4ECF-8457-910BDA67B9D9}" type="pres">
      <dgm:prSet presAssocID="{76BC9D8E-F0FD-4878-A1FC-7D5FA3B1EED5}" presName="conn2-1" presStyleLbl="parChTrans1D2" presStyleIdx="2" presStyleCnt="6"/>
      <dgm:spPr/>
      <dgm:t>
        <a:bodyPr/>
        <a:lstStyle/>
        <a:p>
          <a:endParaRPr lang="cs-CZ"/>
        </a:p>
      </dgm:t>
    </dgm:pt>
    <dgm:pt modelId="{EC8510D8-63A1-4AFB-AA7C-0D9BB314D6D0}" type="pres">
      <dgm:prSet presAssocID="{76BC9D8E-F0FD-4878-A1FC-7D5FA3B1EED5}" presName="connTx" presStyleLbl="parChTrans1D2" presStyleIdx="2" presStyleCnt="6"/>
      <dgm:spPr/>
      <dgm:t>
        <a:bodyPr/>
        <a:lstStyle/>
        <a:p>
          <a:endParaRPr lang="cs-CZ"/>
        </a:p>
      </dgm:t>
    </dgm:pt>
    <dgm:pt modelId="{D8AC794D-B816-46A1-99BC-A64B406A9FB3}" type="pres">
      <dgm:prSet presAssocID="{911EF23E-8E5A-48A9-8888-2C90C1393B10}" presName="root2" presStyleCnt="0"/>
      <dgm:spPr/>
    </dgm:pt>
    <dgm:pt modelId="{741FF7D0-E2F5-4D8A-BB9C-6A9B322A78B8}" type="pres">
      <dgm:prSet presAssocID="{911EF23E-8E5A-48A9-8888-2C90C1393B10}" presName="LevelTwoTextNode" presStyleLbl="node2" presStyleIdx="2" presStyleCnt="6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43AE7043-66E8-40F0-AA99-1B4EBF899D3A}" type="pres">
      <dgm:prSet presAssocID="{911EF23E-8E5A-48A9-8888-2C90C1393B10}" presName="level3hierChild" presStyleCnt="0"/>
      <dgm:spPr/>
    </dgm:pt>
    <dgm:pt modelId="{46518537-0052-4AA4-B420-DA6890797A5C}" type="pres">
      <dgm:prSet presAssocID="{FED21C33-10CF-4AEB-95A5-4D3E51145899}" presName="conn2-1" presStyleLbl="parChTrans1D2" presStyleIdx="3" presStyleCnt="6"/>
      <dgm:spPr/>
      <dgm:t>
        <a:bodyPr/>
        <a:lstStyle/>
        <a:p>
          <a:endParaRPr lang="cs-CZ"/>
        </a:p>
      </dgm:t>
    </dgm:pt>
    <dgm:pt modelId="{B14854D4-590B-41E3-8844-44BC401B3F96}" type="pres">
      <dgm:prSet presAssocID="{FED21C33-10CF-4AEB-95A5-4D3E51145899}" presName="connTx" presStyleLbl="parChTrans1D2" presStyleIdx="3" presStyleCnt="6"/>
      <dgm:spPr/>
      <dgm:t>
        <a:bodyPr/>
        <a:lstStyle/>
        <a:p>
          <a:endParaRPr lang="cs-CZ"/>
        </a:p>
      </dgm:t>
    </dgm:pt>
    <dgm:pt modelId="{1D667816-F46D-4B17-B85A-D3013D7EBE76}" type="pres">
      <dgm:prSet presAssocID="{D9C5C84C-4DCA-48E3-A61C-9227965B5A2D}" presName="root2" presStyleCnt="0"/>
      <dgm:spPr/>
    </dgm:pt>
    <dgm:pt modelId="{3A3F4470-48D4-45AE-9815-DD4D48E72BED}" type="pres">
      <dgm:prSet presAssocID="{D9C5C84C-4DCA-48E3-A61C-9227965B5A2D}" presName="LevelTwoTextNode" presStyleLbl="node2" presStyleIdx="3" presStyleCnt="6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7E93C8A1-E506-4992-9FB4-907FD9BE3599}" type="pres">
      <dgm:prSet presAssocID="{D9C5C84C-4DCA-48E3-A61C-9227965B5A2D}" presName="level3hierChild" presStyleCnt="0"/>
      <dgm:spPr/>
    </dgm:pt>
    <dgm:pt modelId="{FF50D95C-EA83-44E4-8105-5449574B63ED}" type="pres">
      <dgm:prSet presAssocID="{CF821E1D-739B-4735-9E12-A26B073323EA}" presName="conn2-1" presStyleLbl="parChTrans1D2" presStyleIdx="4" presStyleCnt="6"/>
      <dgm:spPr/>
      <dgm:t>
        <a:bodyPr/>
        <a:lstStyle/>
        <a:p>
          <a:endParaRPr lang="cs-CZ"/>
        </a:p>
      </dgm:t>
    </dgm:pt>
    <dgm:pt modelId="{3C69FD2B-89BE-4F1D-97B9-0FAA7D4357F0}" type="pres">
      <dgm:prSet presAssocID="{CF821E1D-739B-4735-9E12-A26B073323EA}" presName="connTx" presStyleLbl="parChTrans1D2" presStyleIdx="4" presStyleCnt="6"/>
      <dgm:spPr/>
      <dgm:t>
        <a:bodyPr/>
        <a:lstStyle/>
        <a:p>
          <a:endParaRPr lang="cs-CZ"/>
        </a:p>
      </dgm:t>
    </dgm:pt>
    <dgm:pt modelId="{213C6600-CBA7-4BBC-BC59-AE33D074E917}" type="pres">
      <dgm:prSet presAssocID="{D157A1AB-762D-4305-8C4C-E536C3866A62}" presName="root2" presStyleCnt="0"/>
      <dgm:spPr/>
    </dgm:pt>
    <dgm:pt modelId="{20E053A0-756D-49C7-B3E8-46DF4D7448A1}" type="pres">
      <dgm:prSet presAssocID="{D157A1AB-762D-4305-8C4C-E536C3866A62}" presName="LevelTwoTextNode" presStyleLbl="node2" presStyleIdx="4" presStyleCnt="6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E3A9F2AD-CFCA-44D2-A8B0-A87EB656FB88}" type="pres">
      <dgm:prSet presAssocID="{D157A1AB-762D-4305-8C4C-E536C3866A62}" presName="level3hierChild" presStyleCnt="0"/>
      <dgm:spPr/>
    </dgm:pt>
    <dgm:pt modelId="{307F4263-F54F-48F2-BFB7-8E3462E0FB10}" type="pres">
      <dgm:prSet presAssocID="{ED22E46C-7F15-4B12-A4C3-43AD732BD9A0}" presName="conn2-1" presStyleLbl="parChTrans1D2" presStyleIdx="5" presStyleCnt="6"/>
      <dgm:spPr/>
      <dgm:t>
        <a:bodyPr/>
        <a:lstStyle/>
        <a:p>
          <a:endParaRPr lang="cs-CZ"/>
        </a:p>
      </dgm:t>
    </dgm:pt>
    <dgm:pt modelId="{11A0CEC7-A010-42C4-8908-766BABC11053}" type="pres">
      <dgm:prSet presAssocID="{ED22E46C-7F15-4B12-A4C3-43AD732BD9A0}" presName="connTx" presStyleLbl="parChTrans1D2" presStyleIdx="5" presStyleCnt="6"/>
      <dgm:spPr/>
      <dgm:t>
        <a:bodyPr/>
        <a:lstStyle/>
        <a:p>
          <a:endParaRPr lang="cs-CZ"/>
        </a:p>
      </dgm:t>
    </dgm:pt>
    <dgm:pt modelId="{CFCA95A1-C776-4A57-AC5E-A4864F51D45E}" type="pres">
      <dgm:prSet presAssocID="{5320C1FD-D3B5-4CFC-A634-B0376E69623E}" presName="root2" presStyleCnt="0"/>
      <dgm:spPr/>
    </dgm:pt>
    <dgm:pt modelId="{F2C73AFA-E191-4876-A4EC-3A59CFE25768}" type="pres">
      <dgm:prSet presAssocID="{5320C1FD-D3B5-4CFC-A634-B0376E69623E}" presName="LevelTwoTextNode" presStyleLbl="node2" presStyleIdx="5" presStyleCnt="6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70A49D70-2150-49DB-A12C-7CFF75F595C6}" type="pres">
      <dgm:prSet presAssocID="{5320C1FD-D3B5-4CFC-A634-B0376E69623E}" presName="level3hierChild" presStyleCnt="0"/>
      <dgm:spPr/>
    </dgm:pt>
    <dgm:pt modelId="{B7C78C9C-1E7F-42CB-9043-7D243FDD63F1}" type="pres">
      <dgm:prSet presAssocID="{6F2F8F62-7CA0-4B47-8EEB-8D93056283D2}" presName="conn2-1" presStyleLbl="parChTrans1D3" presStyleIdx="0" presStyleCnt="1"/>
      <dgm:spPr/>
      <dgm:t>
        <a:bodyPr/>
        <a:lstStyle/>
        <a:p>
          <a:endParaRPr lang="cs-CZ"/>
        </a:p>
      </dgm:t>
    </dgm:pt>
    <dgm:pt modelId="{17471C57-6D98-426A-B6D0-719E12525EBB}" type="pres">
      <dgm:prSet presAssocID="{6F2F8F62-7CA0-4B47-8EEB-8D93056283D2}" presName="connTx" presStyleLbl="parChTrans1D3" presStyleIdx="0" presStyleCnt="1"/>
      <dgm:spPr/>
      <dgm:t>
        <a:bodyPr/>
        <a:lstStyle/>
        <a:p>
          <a:endParaRPr lang="cs-CZ"/>
        </a:p>
      </dgm:t>
    </dgm:pt>
    <dgm:pt modelId="{B973592F-2445-4894-A5F2-D95AC2DA9D4D}" type="pres">
      <dgm:prSet presAssocID="{F0FC36AD-F0A4-4177-B16F-B40CFDE21FA9}" presName="root2" presStyleCnt="0"/>
      <dgm:spPr/>
    </dgm:pt>
    <dgm:pt modelId="{6B2FE098-B460-4E18-9866-C0D4E6ADF5F0}" type="pres">
      <dgm:prSet presAssocID="{F0FC36AD-F0A4-4177-B16F-B40CFDE21FA9}" presName="LevelTwoTextNode" presStyleLbl="node3" presStyleIdx="0" presStyleCnt="1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D02CB68A-4F96-40B7-BCDA-C59FF0B186FA}" type="pres">
      <dgm:prSet presAssocID="{F0FC36AD-F0A4-4177-B16F-B40CFDE21FA9}" presName="level3hierChild" presStyleCnt="0"/>
      <dgm:spPr/>
    </dgm:pt>
  </dgm:ptLst>
  <dgm:cxnLst>
    <dgm:cxn modelId="{BD779949-910C-4C3F-BDB3-3E8D29804618}" type="presOf" srcId="{162FF95A-9A2D-4E1A-811C-809C13175AEE}" destId="{1D337D47-14D5-4C90-AB0F-8BB227546DD6}" srcOrd="0" destOrd="0" presId="urn:microsoft.com/office/officeart/2005/8/layout/hierarchy2"/>
    <dgm:cxn modelId="{691B5455-B8DF-40DB-95D6-C66618073C8F}" type="presOf" srcId="{EEEA6273-0864-42CF-839D-CB1E328443CD}" destId="{FE3D2F38-D1E4-4AD4-BA40-53AA995EDF47}" srcOrd="0" destOrd="0" presId="urn:microsoft.com/office/officeart/2005/8/layout/hierarchy2"/>
    <dgm:cxn modelId="{F6F636CB-55A6-451F-9F78-1EC3AC70151B}" type="presOf" srcId="{911EF23E-8E5A-48A9-8888-2C90C1393B10}" destId="{741FF7D0-E2F5-4D8A-BB9C-6A9B322A78B8}" srcOrd="0" destOrd="0" presId="urn:microsoft.com/office/officeart/2005/8/layout/hierarchy2"/>
    <dgm:cxn modelId="{6969BD24-15D5-4CA7-A097-B8BB104F7265}" type="presOf" srcId="{CF821E1D-739B-4735-9E12-A26B073323EA}" destId="{3C69FD2B-89BE-4F1D-97B9-0FAA7D4357F0}" srcOrd="1" destOrd="0" presId="urn:microsoft.com/office/officeart/2005/8/layout/hierarchy2"/>
    <dgm:cxn modelId="{495BB7B0-21CA-41A6-B68C-3C7EDED68741}" type="presOf" srcId="{B798E81A-C48D-408C-B1A4-F8359C9BC804}" destId="{82505C07-12A6-4FA4-87EF-83B255B19347}" srcOrd="1" destOrd="0" presId="urn:microsoft.com/office/officeart/2005/8/layout/hierarchy2"/>
    <dgm:cxn modelId="{71AC69EA-09F4-4413-8227-238DE7D693B7}" type="presOf" srcId="{242EF713-8204-47A2-9894-C19AF778C583}" destId="{BB495E31-F283-41D3-9219-A5A23D6FE394}" srcOrd="1" destOrd="0" presId="urn:microsoft.com/office/officeart/2005/8/layout/hierarchy2"/>
    <dgm:cxn modelId="{2DD0BE4C-24A1-47B9-A26C-022519682FCE}" srcId="{162FF95A-9A2D-4E1A-811C-809C13175AEE}" destId="{EEEA6273-0864-42CF-839D-CB1E328443CD}" srcOrd="0" destOrd="0" parTransId="{215635D6-6B09-4F55-A446-7AE44CB482FB}" sibTransId="{A7CEB0E4-B68A-483E-B4B6-283C8EDB9FB7}"/>
    <dgm:cxn modelId="{5AFFC48B-B9B6-41EA-974D-F00FB50BDDEF}" srcId="{5320C1FD-D3B5-4CFC-A634-B0376E69623E}" destId="{F0FC36AD-F0A4-4177-B16F-B40CFDE21FA9}" srcOrd="0" destOrd="0" parTransId="{6F2F8F62-7CA0-4B47-8EEB-8D93056283D2}" sibTransId="{E10EA5F5-F791-41CE-BCA2-09010D1440C3}"/>
    <dgm:cxn modelId="{43AE3653-A2BE-40A3-974A-DBE8F4301C1E}" type="presOf" srcId="{76BC9D8E-F0FD-4878-A1FC-7D5FA3B1EED5}" destId="{5C158DB7-329A-4ECF-8457-910BDA67B9D9}" srcOrd="0" destOrd="0" presId="urn:microsoft.com/office/officeart/2005/8/layout/hierarchy2"/>
    <dgm:cxn modelId="{7FFDAAE1-181B-4003-89BC-89A37F2259F2}" type="presOf" srcId="{73828AFD-4974-446F-AA6E-36C967DC6250}" destId="{2C24ADCE-83BF-4763-8A58-AFB8F75E7CC2}" srcOrd="0" destOrd="0" presId="urn:microsoft.com/office/officeart/2005/8/layout/hierarchy2"/>
    <dgm:cxn modelId="{D3FFB3C2-F040-44A4-9E4B-6F5EF854D1EB}" type="presOf" srcId="{FED21C33-10CF-4AEB-95A5-4D3E51145899}" destId="{46518537-0052-4AA4-B420-DA6890797A5C}" srcOrd="0" destOrd="0" presId="urn:microsoft.com/office/officeart/2005/8/layout/hierarchy2"/>
    <dgm:cxn modelId="{AB957710-BFB1-49B8-A03C-7EC8905B9144}" srcId="{EEEA6273-0864-42CF-839D-CB1E328443CD}" destId="{73828AFD-4974-446F-AA6E-36C967DC6250}" srcOrd="1" destOrd="0" parTransId="{242EF713-8204-47A2-9894-C19AF778C583}" sibTransId="{3CC85D4B-3A12-40A0-BA6B-8BB73E0B4287}"/>
    <dgm:cxn modelId="{137A6461-6383-4F45-A91C-E645C6884754}" type="presOf" srcId="{B798E81A-C48D-408C-B1A4-F8359C9BC804}" destId="{60754BAE-7E3B-43E8-BFE6-D447DC31736B}" srcOrd="0" destOrd="0" presId="urn:microsoft.com/office/officeart/2005/8/layout/hierarchy2"/>
    <dgm:cxn modelId="{8CB6B954-3A68-4525-9978-ADC4C0269CDE}" type="presOf" srcId="{ED22E46C-7F15-4B12-A4C3-43AD732BD9A0}" destId="{11A0CEC7-A010-42C4-8908-766BABC11053}" srcOrd="1" destOrd="0" presId="urn:microsoft.com/office/officeart/2005/8/layout/hierarchy2"/>
    <dgm:cxn modelId="{3F74F2B6-1642-4D80-A2D3-9C4D2E8D2DB1}" srcId="{EEEA6273-0864-42CF-839D-CB1E328443CD}" destId="{5320C1FD-D3B5-4CFC-A634-B0376E69623E}" srcOrd="5" destOrd="0" parTransId="{ED22E46C-7F15-4B12-A4C3-43AD732BD9A0}" sibTransId="{69E1D73A-4C69-4655-A2E5-24709390FB78}"/>
    <dgm:cxn modelId="{6D0F9AAB-08CF-473D-96DB-3301FC783D7E}" type="presOf" srcId="{6F2F8F62-7CA0-4B47-8EEB-8D93056283D2}" destId="{B7C78C9C-1E7F-42CB-9043-7D243FDD63F1}" srcOrd="0" destOrd="0" presId="urn:microsoft.com/office/officeart/2005/8/layout/hierarchy2"/>
    <dgm:cxn modelId="{47E49116-C4A6-43A7-97BA-2F239C794A55}" type="presOf" srcId="{F0FC36AD-F0A4-4177-B16F-B40CFDE21FA9}" destId="{6B2FE098-B460-4E18-9866-C0D4E6ADF5F0}" srcOrd="0" destOrd="0" presId="urn:microsoft.com/office/officeart/2005/8/layout/hierarchy2"/>
    <dgm:cxn modelId="{2C582CCC-0A67-4436-AF32-CC578F4EA32D}" type="presOf" srcId="{5320C1FD-D3B5-4CFC-A634-B0376E69623E}" destId="{F2C73AFA-E191-4876-A4EC-3A59CFE25768}" srcOrd="0" destOrd="0" presId="urn:microsoft.com/office/officeart/2005/8/layout/hierarchy2"/>
    <dgm:cxn modelId="{F0BB85CB-CB94-4CB9-9D58-BEF088731CBB}" type="presOf" srcId="{FED21C33-10CF-4AEB-95A5-4D3E51145899}" destId="{B14854D4-590B-41E3-8844-44BC401B3F96}" srcOrd="1" destOrd="0" presId="urn:microsoft.com/office/officeart/2005/8/layout/hierarchy2"/>
    <dgm:cxn modelId="{37948D06-AE5B-482F-8E16-406C584C42CA}" type="presOf" srcId="{CF821E1D-739B-4735-9E12-A26B073323EA}" destId="{FF50D95C-EA83-44E4-8105-5449574B63ED}" srcOrd="0" destOrd="0" presId="urn:microsoft.com/office/officeart/2005/8/layout/hierarchy2"/>
    <dgm:cxn modelId="{B842E5C9-B713-40E2-8B7D-12EBFD2999D9}" srcId="{EEEA6273-0864-42CF-839D-CB1E328443CD}" destId="{D9C5C84C-4DCA-48E3-A61C-9227965B5A2D}" srcOrd="3" destOrd="0" parTransId="{FED21C33-10CF-4AEB-95A5-4D3E51145899}" sibTransId="{5DB5C07B-45C2-4BC6-9870-CB38731811C8}"/>
    <dgm:cxn modelId="{42067139-58DA-423E-93F6-034752DC1D8C}" type="presOf" srcId="{242EF713-8204-47A2-9894-C19AF778C583}" destId="{CFF37471-2BEC-4061-92D6-9D34359A857A}" srcOrd="0" destOrd="0" presId="urn:microsoft.com/office/officeart/2005/8/layout/hierarchy2"/>
    <dgm:cxn modelId="{37A46271-A0D6-4C59-A5DC-9D0EAE6442A7}" srcId="{EEEA6273-0864-42CF-839D-CB1E328443CD}" destId="{D157A1AB-762D-4305-8C4C-E536C3866A62}" srcOrd="4" destOrd="0" parTransId="{CF821E1D-739B-4735-9E12-A26B073323EA}" sibTransId="{A2F01E54-D677-495D-964B-62357FEB24C2}"/>
    <dgm:cxn modelId="{16FDECD5-1DFB-4273-AFBE-B9ECD328F81B}" srcId="{EEEA6273-0864-42CF-839D-CB1E328443CD}" destId="{67AA8082-73C4-406C-9449-E4A089780E84}" srcOrd="0" destOrd="0" parTransId="{B798E81A-C48D-408C-B1A4-F8359C9BC804}" sibTransId="{FF45577A-A7F9-435E-BBB2-BC4BE23D8ECF}"/>
    <dgm:cxn modelId="{75A6FF7B-B958-42A8-ABBE-CBE9715C6554}" srcId="{EEEA6273-0864-42CF-839D-CB1E328443CD}" destId="{911EF23E-8E5A-48A9-8888-2C90C1393B10}" srcOrd="2" destOrd="0" parTransId="{76BC9D8E-F0FD-4878-A1FC-7D5FA3B1EED5}" sibTransId="{F22A378D-4195-4FD6-9580-28E80F08C20F}"/>
    <dgm:cxn modelId="{8F479805-77DC-4858-A8AC-6B840F0F7EBB}" type="presOf" srcId="{D157A1AB-762D-4305-8C4C-E536C3866A62}" destId="{20E053A0-756D-49C7-B3E8-46DF4D7448A1}" srcOrd="0" destOrd="0" presId="urn:microsoft.com/office/officeart/2005/8/layout/hierarchy2"/>
    <dgm:cxn modelId="{7C6176A6-D935-48DF-84C9-EC9EA818E2AD}" type="presOf" srcId="{D9C5C84C-4DCA-48E3-A61C-9227965B5A2D}" destId="{3A3F4470-48D4-45AE-9815-DD4D48E72BED}" srcOrd="0" destOrd="0" presId="urn:microsoft.com/office/officeart/2005/8/layout/hierarchy2"/>
    <dgm:cxn modelId="{8715524F-893A-4464-89C1-83C1BDC03BD6}" type="presOf" srcId="{67AA8082-73C4-406C-9449-E4A089780E84}" destId="{8C46CC99-DB2E-43F7-8679-A44FE0A513DB}" srcOrd="0" destOrd="0" presId="urn:microsoft.com/office/officeart/2005/8/layout/hierarchy2"/>
    <dgm:cxn modelId="{906C963A-1003-47C4-9AF0-2F78C5463777}" type="presOf" srcId="{6F2F8F62-7CA0-4B47-8EEB-8D93056283D2}" destId="{17471C57-6D98-426A-B6D0-719E12525EBB}" srcOrd="1" destOrd="0" presId="urn:microsoft.com/office/officeart/2005/8/layout/hierarchy2"/>
    <dgm:cxn modelId="{970D5E2F-1A1E-45A4-BF1C-444FDA1B74EB}" type="presOf" srcId="{ED22E46C-7F15-4B12-A4C3-43AD732BD9A0}" destId="{307F4263-F54F-48F2-BFB7-8E3462E0FB10}" srcOrd="0" destOrd="0" presId="urn:microsoft.com/office/officeart/2005/8/layout/hierarchy2"/>
    <dgm:cxn modelId="{B4505277-87CE-4045-84B2-454D57FE9D4A}" type="presOf" srcId="{76BC9D8E-F0FD-4878-A1FC-7D5FA3B1EED5}" destId="{EC8510D8-63A1-4AFB-AA7C-0D9BB314D6D0}" srcOrd="1" destOrd="0" presId="urn:microsoft.com/office/officeart/2005/8/layout/hierarchy2"/>
    <dgm:cxn modelId="{173075DA-D0C6-4C75-BF10-D5489384975D}" type="presParOf" srcId="{1D337D47-14D5-4C90-AB0F-8BB227546DD6}" destId="{CC1689C3-A3C5-4DF5-90AE-648EB06421C5}" srcOrd="0" destOrd="0" presId="urn:microsoft.com/office/officeart/2005/8/layout/hierarchy2"/>
    <dgm:cxn modelId="{496DA064-62E8-4ACC-9AA9-A965133DD0C5}" type="presParOf" srcId="{CC1689C3-A3C5-4DF5-90AE-648EB06421C5}" destId="{FE3D2F38-D1E4-4AD4-BA40-53AA995EDF47}" srcOrd="0" destOrd="0" presId="urn:microsoft.com/office/officeart/2005/8/layout/hierarchy2"/>
    <dgm:cxn modelId="{F01499B8-943A-4A8F-AEB8-CA1F42157803}" type="presParOf" srcId="{CC1689C3-A3C5-4DF5-90AE-648EB06421C5}" destId="{84DD921E-2D50-47A3-AB1F-C2D93019B5BE}" srcOrd="1" destOrd="0" presId="urn:microsoft.com/office/officeart/2005/8/layout/hierarchy2"/>
    <dgm:cxn modelId="{BA2D7A8F-235B-4469-B836-D4BA1254F9CE}" type="presParOf" srcId="{84DD921E-2D50-47A3-AB1F-C2D93019B5BE}" destId="{60754BAE-7E3B-43E8-BFE6-D447DC31736B}" srcOrd="0" destOrd="0" presId="urn:microsoft.com/office/officeart/2005/8/layout/hierarchy2"/>
    <dgm:cxn modelId="{065D09A1-419B-4183-904F-4EB97CA61BE5}" type="presParOf" srcId="{60754BAE-7E3B-43E8-BFE6-D447DC31736B}" destId="{82505C07-12A6-4FA4-87EF-83B255B19347}" srcOrd="0" destOrd="0" presId="urn:microsoft.com/office/officeart/2005/8/layout/hierarchy2"/>
    <dgm:cxn modelId="{9106E918-8745-4F76-9E34-7B68BD94252C}" type="presParOf" srcId="{84DD921E-2D50-47A3-AB1F-C2D93019B5BE}" destId="{B768DC59-1FA3-4828-97A4-721A780B1D2B}" srcOrd="1" destOrd="0" presId="urn:microsoft.com/office/officeart/2005/8/layout/hierarchy2"/>
    <dgm:cxn modelId="{44D3620E-1AFA-421D-B8C9-7F839C3565DD}" type="presParOf" srcId="{B768DC59-1FA3-4828-97A4-721A780B1D2B}" destId="{8C46CC99-DB2E-43F7-8679-A44FE0A513DB}" srcOrd="0" destOrd="0" presId="urn:microsoft.com/office/officeart/2005/8/layout/hierarchy2"/>
    <dgm:cxn modelId="{899A0048-1156-4D53-BC13-A3B19BC4AE7D}" type="presParOf" srcId="{B768DC59-1FA3-4828-97A4-721A780B1D2B}" destId="{8C0970A2-40C3-4140-AF0B-9294A07DFE57}" srcOrd="1" destOrd="0" presId="urn:microsoft.com/office/officeart/2005/8/layout/hierarchy2"/>
    <dgm:cxn modelId="{1645FDF9-DE6B-4B86-A3A0-94B75B3CCC54}" type="presParOf" srcId="{84DD921E-2D50-47A3-AB1F-C2D93019B5BE}" destId="{CFF37471-2BEC-4061-92D6-9D34359A857A}" srcOrd="2" destOrd="0" presId="urn:microsoft.com/office/officeart/2005/8/layout/hierarchy2"/>
    <dgm:cxn modelId="{DE3DCB7E-1D7F-4C8E-8A4A-E0D1C7A95317}" type="presParOf" srcId="{CFF37471-2BEC-4061-92D6-9D34359A857A}" destId="{BB495E31-F283-41D3-9219-A5A23D6FE394}" srcOrd="0" destOrd="0" presId="urn:microsoft.com/office/officeart/2005/8/layout/hierarchy2"/>
    <dgm:cxn modelId="{274B0D6B-C28B-4227-86F5-B9F0E3EE186E}" type="presParOf" srcId="{84DD921E-2D50-47A3-AB1F-C2D93019B5BE}" destId="{4A2E580D-A508-479D-B2A1-DCF11780925F}" srcOrd="3" destOrd="0" presId="urn:microsoft.com/office/officeart/2005/8/layout/hierarchy2"/>
    <dgm:cxn modelId="{F2165D19-0B35-4EE0-9F32-FB3E14420409}" type="presParOf" srcId="{4A2E580D-A508-479D-B2A1-DCF11780925F}" destId="{2C24ADCE-83BF-4763-8A58-AFB8F75E7CC2}" srcOrd="0" destOrd="0" presId="urn:microsoft.com/office/officeart/2005/8/layout/hierarchy2"/>
    <dgm:cxn modelId="{32376A98-590F-401D-935C-DAD2908FD767}" type="presParOf" srcId="{4A2E580D-A508-479D-B2A1-DCF11780925F}" destId="{B41FBCA1-ABC3-48F4-90E8-D0E773D1666F}" srcOrd="1" destOrd="0" presId="urn:microsoft.com/office/officeart/2005/8/layout/hierarchy2"/>
    <dgm:cxn modelId="{BFA8AD00-6A29-494B-94B6-BC288C3D246E}" type="presParOf" srcId="{84DD921E-2D50-47A3-AB1F-C2D93019B5BE}" destId="{5C158DB7-329A-4ECF-8457-910BDA67B9D9}" srcOrd="4" destOrd="0" presId="urn:microsoft.com/office/officeart/2005/8/layout/hierarchy2"/>
    <dgm:cxn modelId="{C304980F-1D42-42FB-8CFD-E15F885A4C19}" type="presParOf" srcId="{5C158DB7-329A-4ECF-8457-910BDA67B9D9}" destId="{EC8510D8-63A1-4AFB-AA7C-0D9BB314D6D0}" srcOrd="0" destOrd="0" presId="urn:microsoft.com/office/officeart/2005/8/layout/hierarchy2"/>
    <dgm:cxn modelId="{F02A8029-41FF-40A1-BE5D-D19DC9AD71D4}" type="presParOf" srcId="{84DD921E-2D50-47A3-AB1F-C2D93019B5BE}" destId="{D8AC794D-B816-46A1-99BC-A64B406A9FB3}" srcOrd="5" destOrd="0" presId="urn:microsoft.com/office/officeart/2005/8/layout/hierarchy2"/>
    <dgm:cxn modelId="{DB17EFBB-2BBC-4BB8-AC36-61F5C20CDC26}" type="presParOf" srcId="{D8AC794D-B816-46A1-99BC-A64B406A9FB3}" destId="{741FF7D0-E2F5-4D8A-BB9C-6A9B322A78B8}" srcOrd="0" destOrd="0" presId="urn:microsoft.com/office/officeart/2005/8/layout/hierarchy2"/>
    <dgm:cxn modelId="{BDB57C45-2DBD-45B0-A61B-9A80976C8CC8}" type="presParOf" srcId="{D8AC794D-B816-46A1-99BC-A64B406A9FB3}" destId="{43AE7043-66E8-40F0-AA99-1B4EBF899D3A}" srcOrd="1" destOrd="0" presId="urn:microsoft.com/office/officeart/2005/8/layout/hierarchy2"/>
    <dgm:cxn modelId="{7A41A654-5D1A-4274-8FCF-AB51B84EDB53}" type="presParOf" srcId="{84DD921E-2D50-47A3-AB1F-C2D93019B5BE}" destId="{46518537-0052-4AA4-B420-DA6890797A5C}" srcOrd="6" destOrd="0" presId="urn:microsoft.com/office/officeart/2005/8/layout/hierarchy2"/>
    <dgm:cxn modelId="{D457998D-9741-481E-9CA7-E75A0F6CF226}" type="presParOf" srcId="{46518537-0052-4AA4-B420-DA6890797A5C}" destId="{B14854D4-590B-41E3-8844-44BC401B3F96}" srcOrd="0" destOrd="0" presId="urn:microsoft.com/office/officeart/2005/8/layout/hierarchy2"/>
    <dgm:cxn modelId="{371C4794-7394-40BD-BAD7-A75DF6407B49}" type="presParOf" srcId="{84DD921E-2D50-47A3-AB1F-C2D93019B5BE}" destId="{1D667816-F46D-4B17-B85A-D3013D7EBE76}" srcOrd="7" destOrd="0" presId="urn:microsoft.com/office/officeart/2005/8/layout/hierarchy2"/>
    <dgm:cxn modelId="{882011EC-853E-4842-9AB6-ACE06EC14983}" type="presParOf" srcId="{1D667816-F46D-4B17-B85A-D3013D7EBE76}" destId="{3A3F4470-48D4-45AE-9815-DD4D48E72BED}" srcOrd="0" destOrd="0" presId="urn:microsoft.com/office/officeart/2005/8/layout/hierarchy2"/>
    <dgm:cxn modelId="{4DDFF33D-F8D7-4893-8B14-F8D2AE3A67AF}" type="presParOf" srcId="{1D667816-F46D-4B17-B85A-D3013D7EBE76}" destId="{7E93C8A1-E506-4992-9FB4-907FD9BE3599}" srcOrd="1" destOrd="0" presId="urn:microsoft.com/office/officeart/2005/8/layout/hierarchy2"/>
    <dgm:cxn modelId="{5659ED93-43FD-465A-A4A1-4E509288E977}" type="presParOf" srcId="{84DD921E-2D50-47A3-AB1F-C2D93019B5BE}" destId="{FF50D95C-EA83-44E4-8105-5449574B63ED}" srcOrd="8" destOrd="0" presId="urn:microsoft.com/office/officeart/2005/8/layout/hierarchy2"/>
    <dgm:cxn modelId="{7FF00971-879A-4063-B651-F35D0AB4C00D}" type="presParOf" srcId="{FF50D95C-EA83-44E4-8105-5449574B63ED}" destId="{3C69FD2B-89BE-4F1D-97B9-0FAA7D4357F0}" srcOrd="0" destOrd="0" presId="urn:microsoft.com/office/officeart/2005/8/layout/hierarchy2"/>
    <dgm:cxn modelId="{BCB4CDB8-F671-42AF-B4F0-7FFBCD519004}" type="presParOf" srcId="{84DD921E-2D50-47A3-AB1F-C2D93019B5BE}" destId="{213C6600-CBA7-4BBC-BC59-AE33D074E917}" srcOrd="9" destOrd="0" presId="urn:microsoft.com/office/officeart/2005/8/layout/hierarchy2"/>
    <dgm:cxn modelId="{2DDFCA5B-5439-4254-B7F7-7D518B573372}" type="presParOf" srcId="{213C6600-CBA7-4BBC-BC59-AE33D074E917}" destId="{20E053A0-756D-49C7-B3E8-46DF4D7448A1}" srcOrd="0" destOrd="0" presId="urn:microsoft.com/office/officeart/2005/8/layout/hierarchy2"/>
    <dgm:cxn modelId="{17C50DAD-07C7-4999-A46A-F0601F36A25D}" type="presParOf" srcId="{213C6600-CBA7-4BBC-BC59-AE33D074E917}" destId="{E3A9F2AD-CFCA-44D2-A8B0-A87EB656FB88}" srcOrd="1" destOrd="0" presId="urn:microsoft.com/office/officeart/2005/8/layout/hierarchy2"/>
    <dgm:cxn modelId="{7436E846-9F20-4FC4-99E6-10941C36634D}" type="presParOf" srcId="{84DD921E-2D50-47A3-AB1F-C2D93019B5BE}" destId="{307F4263-F54F-48F2-BFB7-8E3462E0FB10}" srcOrd="10" destOrd="0" presId="urn:microsoft.com/office/officeart/2005/8/layout/hierarchy2"/>
    <dgm:cxn modelId="{6FBF6A92-DD4A-476A-B424-9F8EC34D92AC}" type="presParOf" srcId="{307F4263-F54F-48F2-BFB7-8E3462E0FB10}" destId="{11A0CEC7-A010-42C4-8908-766BABC11053}" srcOrd="0" destOrd="0" presId="urn:microsoft.com/office/officeart/2005/8/layout/hierarchy2"/>
    <dgm:cxn modelId="{FCCA9ACC-33AF-4FA4-BAC5-6826A3C2D505}" type="presParOf" srcId="{84DD921E-2D50-47A3-AB1F-C2D93019B5BE}" destId="{CFCA95A1-C776-4A57-AC5E-A4864F51D45E}" srcOrd="11" destOrd="0" presId="urn:microsoft.com/office/officeart/2005/8/layout/hierarchy2"/>
    <dgm:cxn modelId="{8C094F6B-8C96-4043-97D5-3442882D406E}" type="presParOf" srcId="{CFCA95A1-C776-4A57-AC5E-A4864F51D45E}" destId="{F2C73AFA-E191-4876-A4EC-3A59CFE25768}" srcOrd="0" destOrd="0" presId="urn:microsoft.com/office/officeart/2005/8/layout/hierarchy2"/>
    <dgm:cxn modelId="{6AD72BDC-F00A-404C-90F6-C25559A15765}" type="presParOf" srcId="{CFCA95A1-C776-4A57-AC5E-A4864F51D45E}" destId="{70A49D70-2150-49DB-A12C-7CFF75F595C6}" srcOrd="1" destOrd="0" presId="urn:microsoft.com/office/officeart/2005/8/layout/hierarchy2"/>
    <dgm:cxn modelId="{26F8342C-E386-45E5-96B9-491217B5C056}" type="presParOf" srcId="{70A49D70-2150-49DB-A12C-7CFF75F595C6}" destId="{B7C78C9C-1E7F-42CB-9043-7D243FDD63F1}" srcOrd="0" destOrd="0" presId="urn:microsoft.com/office/officeart/2005/8/layout/hierarchy2"/>
    <dgm:cxn modelId="{B8883510-E472-4AA4-B108-BAB18245294E}" type="presParOf" srcId="{B7C78C9C-1E7F-42CB-9043-7D243FDD63F1}" destId="{17471C57-6D98-426A-B6D0-719E12525EBB}" srcOrd="0" destOrd="0" presId="urn:microsoft.com/office/officeart/2005/8/layout/hierarchy2"/>
    <dgm:cxn modelId="{A1F779CC-E8D8-40CC-BE2C-6EA2EBE6FF55}" type="presParOf" srcId="{70A49D70-2150-49DB-A12C-7CFF75F595C6}" destId="{B973592F-2445-4894-A5F2-D95AC2DA9D4D}" srcOrd="1" destOrd="0" presId="urn:microsoft.com/office/officeart/2005/8/layout/hierarchy2"/>
    <dgm:cxn modelId="{DA2E3F0F-E465-4846-8D5F-EEDFF7CA9FA6}" type="presParOf" srcId="{B973592F-2445-4894-A5F2-D95AC2DA9D4D}" destId="{6B2FE098-B460-4E18-9866-C0D4E6ADF5F0}" srcOrd="0" destOrd="0" presId="urn:microsoft.com/office/officeart/2005/8/layout/hierarchy2"/>
    <dgm:cxn modelId="{966A4878-BC9C-438F-B911-054F6E11DCB2}" type="presParOf" srcId="{B973592F-2445-4894-A5F2-D95AC2DA9D4D}" destId="{D02CB68A-4F96-40B7-BCDA-C59FF0B186FA}" srcOrd="1" destOrd="0" presId="urn:microsoft.com/office/officeart/2005/8/layout/hierarchy2"/>
  </dgm:cxnLst>
  <dgm:bg>
    <a:solidFill>
      <a:srgbClr val="00B050">
        <a:alpha val="20000"/>
      </a:srgbClr>
    </a:solidFill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EB44E2F-867B-47A6-B6E6-D15EF9833604}">
      <dsp:nvSpPr>
        <dsp:cNvPr id="0" name=""/>
        <dsp:cNvSpPr/>
      </dsp:nvSpPr>
      <dsp:spPr>
        <a:xfrm>
          <a:off x="0" y="74803"/>
          <a:ext cx="6096000" cy="748800"/>
        </a:xfrm>
        <a:prstGeom prst="rect">
          <a:avLst/>
        </a:prstGeom>
        <a:solidFill>
          <a:srgbClr val="00B05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600" kern="1200" dirty="0" smtClean="0"/>
            <a:t>Obsah:</a:t>
          </a:r>
          <a:endParaRPr lang="cs-CZ" sz="2600" kern="1200" dirty="0"/>
        </a:p>
      </dsp:txBody>
      <dsp:txXfrm>
        <a:off x="0" y="74803"/>
        <a:ext cx="6096000" cy="748800"/>
      </dsp:txXfrm>
    </dsp:sp>
    <dsp:sp modelId="{D7DB3BF9-6835-4EB8-BB19-76A051A63848}">
      <dsp:nvSpPr>
        <dsp:cNvPr id="0" name=""/>
        <dsp:cNvSpPr/>
      </dsp:nvSpPr>
      <dsp:spPr>
        <a:xfrm>
          <a:off x="0" y="771685"/>
          <a:ext cx="6096000" cy="3283019"/>
        </a:xfrm>
        <a:prstGeom prst="rect">
          <a:avLst/>
        </a:prstGeom>
        <a:solidFill>
          <a:srgbClr val="00B050">
            <a:alpha val="5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600" kern="1200" dirty="0" smtClean="0"/>
            <a:t>Využití počítačů</a:t>
          </a:r>
          <a:endParaRPr lang="cs-CZ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600" kern="1200" dirty="0" smtClean="0"/>
            <a:t>Notebooky (laptopy = na klíně)</a:t>
          </a:r>
          <a:endParaRPr lang="cs-CZ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600" kern="1200" dirty="0" smtClean="0"/>
            <a:t>Mobilní telefon</a:t>
          </a:r>
          <a:endParaRPr lang="cs-CZ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600" kern="1200" dirty="0" smtClean="0"/>
            <a:t>Kapesní počítač</a:t>
          </a:r>
          <a:endParaRPr lang="cs-CZ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600" kern="1200" dirty="0" smtClean="0"/>
            <a:t>Super počítač</a:t>
          </a:r>
          <a:endParaRPr lang="cs-CZ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600" kern="1200" dirty="0" smtClean="0"/>
            <a:t>Kvíz</a:t>
          </a:r>
          <a:endParaRPr lang="cs-CZ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600" kern="1200" dirty="0" smtClean="0"/>
            <a:t>Úkoly </a:t>
          </a:r>
          <a:endParaRPr lang="cs-CZ" sz="2600" kern="1200" dirty="0"/>
        </a:p>
      </dsp:txBody>
      <dsp:txXfrm>
        <a:off x="0" y="771685"/>
        <a:ext cx="6096000" cy="3283019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E3D2F38-D1E4-4AD4-BA40-53AA995EDF47}">
      <dsp:nvSpPr>
        <dsp:cNvPr id="0" name=""/>
        <dsp:cNvSpPr/>
      </dsp:nvSpPr>
      <dsp:spPr>
        <a:xfrm>
          <a:off x="1153531" y="2396239"/>
          <a:ext cx="2771379" cy="1616233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200" kern="1200" dirty="0" smtClean="0"/>
            <a:t>superpočítač</a:t>
          </a:r>
          <a:endParaRPr lang="cs-CZ" sz="3200" kern="1200" dirty="0"/>
        </a:p>
      </dsp:txBody>
      <dsp:txXfrm>
        <a:off x="1153531" y="2396239"/>
        <a:ext cx="2771379" cy="1616233"/>
      </dsp:txXfrm>
    </dsp:sp>
    <dsp:sp modelId="{60754BAE-7E3B-43E8-BFE6-D447DC31736B}">
      <dsp:nvSpPr>
        <dsp:cNvPr id="0" name=""/>
        <dsp:cNvSpPr/>
      </dsp:nvSpPr>
      <dsp:spPr>
        <a:xfrm rot="17350740">
          <a:off x="2989809" y="1872990"/>
          <a:ext cx="2785194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2785194" y="16062"/>
              </a:lnTo>
            </a:path>
          </a:pathLst>
        </a:custGeom>
        <a:noFill/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900" kern="1200"/>
        </a:p>
      </dsp:txBody>
      <dsp:txXfrm rot="17350740">
        <a:off x="4312777" y="1819422"/>
        <a:ext cx="139259" cy="139259"/>
      </dsp:txXfrm>
    </dsp:sp>
    <dsp:sp modelId="{8C46CC99-DB2E-43F7-8679-A44FE0A513DB}">
      <dsp:nvSpPr>
        <dsp:cNvPr id="0" name=""/>
        <dsp:cNvSpPr/>
      </dsp:nvSpPr>
      <dsp:spPr>
        <a:xfrm>
          <a:off x="4839904" y="1877"/>
          <a:ext cx="2287484" cy="114374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34925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600" kern="1200" dirty="0"/>
        </a:p>
      </dsp:txBody>
      <dsp:txXfrm>
        <a:off x="4839904" y="1877"/>
        <a:ext cx="2287484" cy="1143742"/>
      </dsp:txXfrm>
    </dsp:sp>
    <dsp:sp modelId="{CFF37471-2BEC-4061-92D6-9D34359A857A}">
      <dsp:nvSpPr>
        <dsp:cNvPr id="0" name=""/>
        <dsp:cNvSpPr/>
      </dsp:nvSpPr>
      <dsp:spPr>
        <a:xfrm rot="18289469">
          <a:off x="3581277" y="2530642"/>
          <a:ext cx="1602260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602260" y="16062"/>
              </a:lnTo>
            </a:path>
          </a:pathLst>
        </a:custGeom>
        <a:noFill/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 rot="18289469">
        <a:off x="4342350" y="2506647"/>
        <a:ext cx="80113" cy="80113"/>
      </dsp:txXfrm>
    </dsp:sp>
    <dsp:sp modelId="{2C24ADCE-83BF-4763-8A58-AFB8F75E7CC2}">
      <dsp:nvSpPr>
        <dsp:cNvPr id="0" name=""/>
        <dsp:cNvSpPr/>
      </dsp:nvSpPr>
      <dsp:spPr>
        <a:xfrm>
          <a:off x="4839904" y="1317181"/>
          <a:ext cx="2287484" cy="1143742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600" kern="1200" dirty="0" smtClean="0"/>
            <a:t>propojené počítače v jeden</a:t>
          </a:r>
          <a:endParaRPr lang="cs-CZ" sz="2600" kern="1200" dirty="0"/>
        </a:p>
      </dsp:txBody>
      <dsp:txXfrm>
        <a:off x="4839904" y="1317181"/>
        <a:ext cx="2287484" cy="1143742"/>
      </dsp:txXfrm>
    </dsp:sp>
    <dsp:sp modelId="{5C158DB7-329A-4ECF-8457-910BDA67B9D9}">
      <dsp:nvSpPr>
        <dsp:cNvPr id="0" name=""/>
        <dsp:cNvSpPr/>
      </dsp:nvSpPr>
      <dsp:spPr>
        <a:xfrm rot="21446519">
          <a:off x="3924461" y="3168198"/>
          <a:ext cx="900519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900519" y="16062"/>
              </a:lnTo>
            </a:path>
          </a:pathLst>
        </a:custGeom>
        <a:noFill/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 rot="21446519">
        <a:off x="4352208" y="3161747"/>
        <a:ext cx="45025" cy="45025"/>
      </dsp:txXfrm>
    </dsp:sp>
    <dsp:sp modelId="{741FF7D0-E2F5-4D8A-BB9C-6A9B322A78B8}">
      <dsp:nvSpPr>
        <dsp:cNvPr id="0" name=""/>
        <dsp:cNvSpPr/>
      </dsp:nvSpPr>
      <dsp:spPr>
        <a:xfrm>
          <a:off x="4824532" y="2592293"/>
          <a:ext cx="2287484" cy="1143742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600" kern="1200" dirty="0" smtClean="0"/>
            <a:t>výkonnost</a:t>
          </a:r>
          <a:endParaRPr lang="cs-CZ" sz="2600" kern="1200" dirty="0"/>
        </a:p>
      </dsp:txBody>
      <dsp:txXfrm>
        <a:off x="4824532" y="2592293"/>
        <a:ext cx="2287484" cy="1143742"/>
      </dsp:txXfrm>
    </dsp:sp>
    <dsp:sp modelId="{46518537-0052-4AA4-B420-DA6890797A5C}">
      <dsp:nvSpPr>
        <dsp:cNvPr id="0" name=""/>
        <dsp:cNvSpPr/>
      </dsp:nvSpPr>
      <dsp:spPr>
        <a:xfrm rot="3263177">
          <a:off x="3602271" y="3816265"/>
          <a:ext cx="1544899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544899" y="16062"/>
              </a:lnTo>
            </a:path>
          </a:pathLst>
        </a:custGeom>
        <a:noFill/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 rot="3263177">
        <a:off x="4336098" y="3793705"/>
        <a:ext cx="77244" cy="77244"/>
      </dsp:txXfrm>
    </dsp:sp>
    <dsp:sp modelId="{3A3F4470-48D4-45AE-9815-DD4D48E72BED}">
      <dsp:nvSpPr>
        <dsp:cNvPr id="0" name=""/>
        <dsp:cNvSpPr/>
      </dsp:nvSpPr>
      <dsp:spPr>
        <a:xfrm>
          <a:off x="4824532" y="3888428"/>
          <a:ext cx="2287484" cy="1143742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600" kern="1200" dirty="0" smtClean="0"/>
            <a:t>rychlost</a:t>
          </a:r>
          <a:endParaRPr lang="cs-CZ" sz="2600" kern="1200" dirty="0"/>
        </a:p>
      </dsp:txBody>
      <dsp:txXfrm>
        <a:off x="4824532" y="3888428"/>
        <a:ext cx="2287484" cy="1143742"/>
      </dsp:txXfrm>
    </dsp:sp>
    <dsp:sp modelId="{FF50D95C-EA83-44E4-8105-5449574B63ED}">
      <dsp:nvSpPr>
        <dsp:cNvPr id="0" name=""/>
        <dsp:cNvSpPr/>
      </dsp:nvSpPr>
      <dsp:spPr>
        <a:xfrm rot="4234934">
          <a:off x="3021717" y="4464338"/>
          <a:ext cx="2706008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2706008" y="16062"/>
              </a:lnTo>
            </a:path>
          </a:pathLst>
        </a:custGeom>
        <a:noFill/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900" kern="1200"/>
        </a:p>
      </dsp:txBody>
      <dsp:txXfrm rot="4234934">
        <a:off x="4307071" y="4412750"/>
        <a:ext cx="135300" cy="135300"/>
      </dsp:txXfrm>
    </dsp:sp>
    <dsp:sp modelId="{20E053A0-756D-49C7-B3E8-46DF4D7448A1}">
      <dsp:nvSpPr>
        <dsp:cNvPr id="0" name=""/>
        <dsp:cNvSpPr/>
      </dsp:nvSpPr>
      <dsp:spPr>
        <a:xfrm>
          <a:off x="4824532" y="5184574"/>
          <a:ext cx="2287484" cy="1143742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600" kern="1200" dirty="0" smtClean="0"/>
            <a:t>vědecká činnost</a:t>
          </a:r>
          <a:endParaRPr lang="cs-CZ" sz="2600" kern="1200" dirty="0"/>
        </a:p>
      </dsp:txBody>
      <dsp:txXfrm>
        <a:off x="4824532" y="5184574"/>
        <a:ext cx="2287484" cy="1143742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1C7BD1E-E971-4538-9652-6A82D5D1782F}">
      <dsp:nvSpPr>
        <dsp:cNvPr id="0" name=""/>
        <dsp:cNvSpPr/>
      </dsp:nvSpPr>
      <dsp:spPr>
        <a:xfrm>
          <a:off x="0" y="0"/>
          <a:ext cx="8172400" cy="1238481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200" b="0" i="0" kern="1200" baseline="0" dirty="0" smtClean="0">
              <a:latin typeface="Arial Narrow" pitchFamily="34" charset="0"/>
              <a:cs typeface="Arial" pitchFamily="34" charset="0"/>
            </a:rPr>
            <a:t>Najděte na www.</a:t>
          </a:r>
          <a:r>
            <a:rPr lang="cs-CZ" sz="3200" b="0" i="0" kern="1200" baseline="0" dirty="0" err="1" smtClean="0">
              <a:latin typeface="Arial Narrow" pitchFamily="34" charset="0"/>
              <a:cs typeface="Arial" pitchFamily="34" charset="0"/>
            </a:rPr>
            <a:t>google.cz</a:t>
          </a:r>
          <a:r>
            <a:rPr lang="cs-CZ" sz="3200" b="0" i="0" kern="1200" baseline="0" dirty="0" smtClean="0">
              <a:latin typeface="Arial Narrow" pitchFamily="34" charset="0"/>
              <a:cs typeface="Arial" pitchFamily="34" charset="0"/>
            </a:rPr>
            <a:t> fotografie notebooků. Uložte si 2 obrázky.</a:t>
          </a:r>
          <a:endParaRPr lang="cs-CZ" sz="3200" kern="1200" dirty="0">
            <a:latin typeface="Arial Narrow" pitchFamily="34" charset="0"/>
            <a:cs typeface="Arial" pitchFamily="34" charset="0"/>
          </a:endParaRPr>
        </a:p>
      </dsp:txBody>
      <dsp:txXfrm>
        <a:off x="1758328" y="0"/>
        <a:ext cx="6414071" cy="1238481"/>
      </dsp:txXfrm>
    </dsp:sp>
    <dsp:sp modelId="{1CABFF0F-07F3-4109-BA2C-9B7E5881FE09}">
      <dsp:nvSpPr>
        <dsp:cNvPr id="0" name=""/>
        <dsp:cNvSpPr/>
      </dsp:nvSpPr>
      <dsp:spPr>
        <a:xfrm>
          <a:off x="123848" y="123848"/>
          <a:ext cx="1634480" cy="99078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089765-3A1F-4E73-820D-92783CD37155}">
      <dsp:nvSpPr>
        <dsp:cNvPr id="0" name=""/>
        <dsp:cNvSpPr/>
      </dsp:nvSpPr>
      <dsp:spPr>
        <a:xfrm>
          <a:off x="0" y="1362329"/>
          <a:ext cx="8172400" cy="1238481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200" b="0" i="0" kern="1200" baseline="0" dirty="0" smtClean="0">
              <a:latin typeface="Arial Narrow" pitchFamily="34" charset="0"/>
            </a:rPr>
            <a:t>Vyhledej 3 mobilní telefony různých značek.</a:t>
          </a:r>
          <a:endParaRPr lang="cs-CZ" sz="3200" kern="1200" dirty="0">
            <a:latin typeface="Arial Narrow" pitchFamily="34" charset="0"/>
          </a:endParaRPr>
        </a:p>
      </dsp:txBody>
      <dsp:txXfrm>
        <a:off x="1758328" y="1362329"/>
        <a:ext cx="6414071" cy="1238481"/>
      </dsp:txXfrm>
    </dsp:sp>
    <dsp:sp modelId="{E847A08D-9DE6-4622-9668-CB27AC48E3E4}">
      <dsp:nvSpPr>
        <dsp:cNvPr id="0" name=""/>
        <dsp:cNvSpPr/>
      </dsp:nvSpPr>
      <dsp:spPr>
        <a:xfrm>
          <a:off x="123848" y="1486177"/>
          <a:ext cx="1634480" cy="990785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2"/>
          <a:srcRect/>
          <a:stretch>
            <a:fillRect l="19000" r="1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5984CB-1EFE-4A59-8EDD-45F0892E9360}">
      <dsp:nvSpPr>
        <dsp:cNvPr id="0" name=""/>
        <dsp:cNvSpPr/>
      </dsp:nvSpPr>
      <dsp:spPr>
        <a:xfrm>
          <a:off x="0" y="2724658"/>
          <a:ext cx="8172400" cy="1238481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200" kern="1200" dirty="0" smtClean="0">
              <a:latin typeface="Arial Narrow" pitchFamily="34" charset="0"/>
              <a:cs typeface="Arial" pitchFamily="34" charset="0"/>
            </a:rPr>
            <a:t>Uveďte, kde pracují počítače.</a:t>
          </a:r>
          <a:endParaRPr lang="cs-CZ" sz="3200" kern="1200" dirty="0">
            <a:latin typeface="Arial Narrow" pitchFamily="34" charset="0"/>
            <a:cs typeface="Arial" pitchFamily="34" charset="0"/>
          </a:endParaRPr>
        </a:p>
      </dsp:txBody>
      <dsp:txXfrm>
        <a:off x="1758328" y="2724658"/>
        <a:ext cx="6414071" cy="1238481"/>
      </dsp:txXfrm>
    </dsp:sp>
    <dsp:sp modelId="{05104BE0-0D4B-4271-B918-CBCAB86387D0}">
      <dsp:nvSpPr>
        <dsp:cNvPr id="0" name=""/>
        <dsp:cNvSpPr/>
      </dsp:nvSpPr>
      <dsp:spPr>
        <a:xfrm>
          <a:off x="123848" y="2848507"/>
          <a:ext cx="1634480" cy="99078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41EFD9-4172-4116-A255-63D91AA0DF8C}">
      <dsp:nvSpPr>
        <dsp:cNvPr id="0" name=""/>
        <dsp:cNvSpPr/>
      </dsp:nvSpPr>
      <dsp:spPr>
        <a:xfrm>
          <a:off x="0" y="4086988"/>
          <a:ext cx="8172400" cy="1238481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cs-CZ" sz="3200" b="0" i="0" kern="1200" baseline="0" dirty="0" smtClean="0">
              <a:latin typeface="Arial Narrow" pitchFamily="34" charset="0"/>
              <a:cs typeface="Arial" pitchFamily="34" charset="0"/>
            </a:rPr>
            <a:t>Napiš výhody a nevýhody počítačů.</a:t>
          </a:r>
          <a:endParaRPr lang="cs-CZ" sz="3200" kern="1200" dirty="0">
            <a:latin typeface="Arial Narrow" pitchFamily="34" charset="0"/>
            <a:cs typeface="Arial" pitchFamily="34" charset="0"/>
          </a:endParaRPr>
        </a:p>
      </dsp:txBody>
      <dsp:txXfrm>
        <a:off x="1758328" y="4086988"/>
        <a:ext cx="6414071" cy="1238481"/>
      </dsp:txXfrm>
    </dsp:sp>
    <dsp:sp modelId="{D19EEBAF-BAE0-4C7D-A9D4-09ADAEFFAE8A}">
      <dsp:nvSpPr>
        <dsp:cNvPr id="0" name=""/>
        <dsp:cNvSpPr/>
      </dsp:nvSpPr>
      <dsp:spPr>
        <a:xfrm>
          <a:off x="123848" y="4210836"/>
          <a:ext cx="1634480" cy="990785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4"/>
          <a:srcRect/>
          <a:stretch>
            <a:fillRect l="26000" t="2000" r="2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E4F182E-2246-4A54-A1C5-4DE1E0A74C6B}">
      <dsp:nvSpPr>
        <dsp:cNvPr id="0" name=""/>
        <dsp:cNvSpPr/>
      </dsp:nvSpPr>
      <dsp:spPr>
        <a:xfrm>
          <a:off x="3175800" y="2462362"/>
          <a:ext cx="1713295" cy="1713295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000" kern="1200" dirty="0" smtClean="0"/>
            <a:t>počítač</a:t>
          </a:r>
          <a:endParaRPr lang="cs-CZ" sz="3000" kern="1200" dirty="0"/>
        </a:p>
      </dsp:txBody>
      <dsp:txXfrm>
        <a:off x="3175800" y="2462362"/>
        <a:ext cx="1713295" cy="1713295"/>
      </dsp:txXfrm>
    </dsp:sp>
    <dsp:sp modelId="{43A2A652-B572-47D3-B154-A2CA271B43C6}">
      <dsp:nvSpPr>
        <dsp:cNvPr id="0" name=""/>
        <dsp:cNvSpPr/>
      </dsp:nvSpPr>
      <dsp:spPr>
        <a:xfrm rot="16200000">
          <a:off x="3749870" y="1653931"/>
          <a:ext cx="565154" cy="582520"/>
        </a:xfrm>
        <a:prstGeom prst="rightArrow">
          <a:avLst>
            <a:gd name="adj1" fmla="val 60000"/>
            <a:gd name="adj2" fmla="val 50000"/>
          </a:avLst>
        </a:prstGeom>
        <a:solidFill>
          <a:srgbClr val="00B050">
            <a:alpha val="40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400" kern="1200"/>
        </a:p>
      </dsp:txBody>
      <dsp:txXfrm rot="16200000">
        <a:off x="3749870" y="1653931"/>
        <a:ext cx="565154" cy="582520"/>
      </dsp:txXfrm>
    </dsp:sp>
    <dsp:sp modelId="{B85BD70D-38FE-4F20-BF00-8DCB5C25F639}">
      <dsp:nvSpPr>
        <dsp:cNvPr id="0" name=""/>
        <dsp:cNvSpPr/>
      </dsp:nvSpPr>
      <dsp:spPr>
        <a:xfrm>
          <a:off x="3347129" y="25396"/>
          <a:ext cx="1370636" cy="1370636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300" kern="1200" dirty="0" smtClean="0"/>
            <a:t>v automobilu</a:t>
          </a:r>
          <a:endParaRPr lang="cs-CZ" sz="1300" kern="1200" dirty="0"/>
        </a:p>
      </dsp:txBody>
      <dsp:txXfrm>
        <a:off x="3347129" y="25396"/>
        <a:ext cx="1370636" cy="1370636"/>
      </dsp:txXfrm>
    </dsp:sp>
    <dsp:sp modelId="{7ADBF080-1E7E-4E2D-84AC-44EFDA46E077}">
      <dsp:nvSpPr>
        <dsp:cNvPr id="0" name=""/>
        <dsp:cNvSpPr/>
      </dsp:nvSpPr>
      <dsp:spPr>
        <a:xfrm rot="18600000">
          <a:off x="4632943" y="1975344"/>
          <a:ext cx="565154" cy="582520"/>
        </a:xfrm>
        <a:prstGeom prst="rightArrow">
          <a:avLst>
            <a:gd name="adj1" fmla="val 60000"/>
            <a:gd name="adj2" fmla="val 50000"/>
          </a:avLst>
        </a:prstGeom>
        <a:solidFill>
          <a:srgbClr val="00B050">
            <a:alpha val="40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400" kern="1200"/>
        </a:p>
      </dsp:txBody>
      <dsp:txXfrm rot="18600000">
        <a:off x="4632943" y="1975344"/>
        <a:ext cx="565154" cy="582520"/>
      </dsp:txXfrm>
    </dsp:sp>
    <dsp:sp modelId="{FBB76C48-E231-48B6-8E3E-16B655328763}">
      <dsp:nvSpPr>
        <dsp:cNvPr id="0" name=""/>
        <dsp:cNvSpPr/>
      </dsp:nvSpPr>
      <dsp:spPr>
        <a:xfrm>
          <a:off x="5023710" y="635621"/>
          <a:ext cx="1370636" cy="1370636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smtClean="0"/>
            <a:t> v pračce</a:t>
          </a:r>
          <a:endParaRPr lang="cs-CZ" sz="1400" kern="1200" dirty="0"/>
        </a:p>
      </dsp:txBody>
      <dsp:txXfrm>
        <a:off x="5023710" y="635621"/>
        <a:ext cx="1370636" cy="1370636"/>
      </dsp:txXfrm>
    </dsp:sp>
    <dsp:sp modelId="{43906C99-8FA7-41F9-A6DA-8A1323DFCC58}">
      <dsp:nvSpPr>
        <dsp:cNvPr id="0" name=""/>
        <dsp:cNvSpPr/>
      </dsp:nvSpPr>
      <dsp:spPr>
        <a:xfrm rot="21000000">
          <a:off x="5102816" y="2789188"/>
          <a:ext cx="565154" cy="582520"/>
        </a:xfrm>
        <a:prstGeom prst="rightArrow">
          <a:avLst>
            <a:gd name="adj1" fmla="val 60000"/>
            <a:gd name="adj2" fmla="val 50000"/>
          </a:avLst>
        </a:prstGeom>
        <a:solidFill>
          <a:srgbClr val="00B050">
            <a:alpha val="40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400" kern="1200"/>
        </a:p>
      </dsp:txBody>
      <dsp:txXfrm rot="21000000">
        <a:off x="5102816" y="2789188"/>
        <a:ext cx="565154" cy="582520"/>
      </dsp:txXfrm>
    </dsp:sp>
    <dsp:sp modelId="{04DBA800-F2C8-4FA0-831E-BF805F2942AB}">
      <dsp:nvSpPr>
        <dsp:cNvPr id="0" name=""/>
        <dsp:cNvSpPr/>
      </dsp:nvSpPr>
      <dsp:spPr>
        <a:xfrm>
          <a:off x="5915799" y="2180765"/>
          <a:ext cx="1370636" cy="1370636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smtClean="0"/>
            <a:t>v mobilním telefonu</a:t>
          </a:r>
          <a:endParaRPr lang="cs-CZ" sz="1400" kern="1200" dirty="0"/>
        </a:p>
      </dsp:txBody>
      <dsp:txXfrm>
        <a:off x="5915799" y="2180765"/>
        <a:ext cx="1370636" cy="1370636"/>
      </dsp:txXfrm>
    </dsp:sp>
    <dsp:sp modelId="{C4473199-E1A9-4EC2-AD18-2D0A95FA6F31}">
      <dsp:nvSpPr>
        <dsp:cNvPr id="0" name=""/>
        <dsp:cNvSpPr/>
      </dsp:nvSpPr>
      <dsp:spPr>
        <a:xfrm rot="1800000">
          <a:off x="4939631" y="3714658"/>
          <a:ext cx="565154" cy="582520"/>
        </a:xfrm>
        <a:prstGeom prst="rightArrow">
          <a:avLst>
            <a:gd name="adj1" fmla="val 60000"/>
            <a:gd name="adj2" fmla="val 50000"/>
          </a:avLst>
        </a:prstGeom>
        <a:solidFill>
          <a:srgbClr val="00B050">
            <a:alpha val="40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400" kern="1200"/>
        </a:p>
      </dsp:txBody>
      <dsp:txXfrm rot="1800000">
        <a:off x="4939631" y="3714658"/>
        <a:ext cx="565154" cy="582520"/>
      </dsp:txXfrm>
    </dsp:sp>
    <dsp:sp modelId="{EB843471-162E-49F4-B5A4-7D806AD9A917}">
      <dsp:nvSpPr>
        <dsp:cNvPr id="0" name=""/>
        <dsp:cNvSpPr/>
      </dsp:nvSpPr>
      <dsp:spPr>
        <a:xfrm>
          <a:off x="5605980" y="3937839"/>
          <a:ext cx="1370636" cy="1370636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smtClean="0"/>
            <a:t>v mikrovlnné troubě</a:t>
          </a:r>
          <a:endParaRPr lang="cs-CZ" sz="1400" kern="1200" dirty="0"/>
        </a:p>
      </dsp:txBody>
      <dsp:txXfrm>
        <a:off x="5605980" y="3937839"/>
        <a:ext cx="1370636" cy="1370636"/>
      </dsp:txXfrm>
    </dsp:sp>
    <dsp:sp modelId="{081400EF-BAC4-4ABE-8A1F-EAF39EE9E85C}">
      <dsp:nvSpPr>
        <dsp:cNvPr id="0" name=""/>
        <dsp:cNvSpPr/>
      </dsp:nvSpPr>
      <dsp:spPr>
        <a:xfrm rot="4200000">
          <a:off x="4219743" y="4318715"/>
          <a:ext cx="565154" cy="582520"/>
        </a:xfrm>
        <a:prstGeom prst="rightArrow">
          <a:avLst>
            <a:gd name="adj1" fmla="val 60000"/>
            <a:gd name="adj2" fmla="val 50000"/>
          </a:avLst>
        </a:prstGeom>
        <a:solidFill>
          <a:srgbClr val="00B050">
            <a:alpha val="40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400" kern="1200"/>
        </a:p>
      </dsp:txBody>
      <dsp:txXfrm rot="4200000">
        <a:off x="4219743" y="4318715"/>
        <a:ext cx="565154" cy="582520"/>
      </dsp:txXfrm>
    </dsp:sp>
    <dsp:sp modelId="{5E87F207-62F2-4590-95C7-AF5B0F50DB8A}">
      <dsp:nvSpPr>
        <dsp:cNvPr id="0" name=""/>
        <dsp:cNvSpPr/>
      </dsp:nvSpPr>
      <dsp:spPr>
        <a:xfrm>
          <a:off x="4239219" y="5084687"/>
          <a:ext cx="1370636" cy="1370636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smtClean="0"/>
            <a:t>v letadle</a:t>
          </a:r>
          <a:endParaRPr lang="cs-CZ" sz="1400" kern="1200" dirty="0"/>
        </a:p>
      </dsp:txBody>
      <dsp:txXfrm>
        <a:off x="4239219" y="5084687"/>
        <a:ext cx="1370636" cy="1370636"/>
      </dsp:txXfrm>
    </dsp:sp>
    <dsp:sp modelId="{570423D2-4C71-4DA8-8CE0-88CB3AB3BD73}">
      <dsp:nvSpPr>
        <dsp:cNvPr id="0" name=""/>
        <dsp:cNvSpPr/>
      </dsp:nvSpPr>
      <dsp:spPr>
        <a:xfrm rot="6600000">
          <a:off x="3279997" y="4318715"/>
          <a:ext cx="565154" cy="582520"/>
        </a:xfrm>
        <a:prstGeom prst="rightArrow">
          <a:avLst>
            <a:gd name="adj1" fmla="val 60000"/>
            <a:gd name="adj2" fmla="val 50000"/>
          </a:avLst>
        </a:prstGeom>
        <a:solidFill>
          <a:srgbClr val="00B050">
            <a:alpha val="40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400" kern="1200"/>
        </a:p>
      </dsp:txBody>
      <dsp:txXfrm rot="6600000">
        <a:off x="3279997" y="4318715"/>
        <a:ext cx="565154" cy="582520"/>
      </dsp:txXfrm>
    </dsp:sp>
    <dsp:sp modelId="{D05FAD33-5457-4EF7-B361-93A578EF7487}">
      <dsp:nvSpPr>
        <dsp:cNvPr id="0" name=""/>
        <dsp:cNvSpPr/>
      </dsp:nvSpPr>
      <dsp:spPr>
        <a:xfrm>
          <a:off x="2455040" y="5084687"/>
          <a:ext cx="1370636" cy="1370636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smtClean="0"/>
            <a:t>v robotu</a:t>
          </a:r>
          <a:endParaRPr lang="cs-CZ" sz="1400" kern="1200" dirty="0"/>
        </a:p>
      </dsp:txBody>
      <dsp:txXfrm>
        <a:off x="2455040" y="5084687"/>
        <a:ext cx="1370636" cy="1370636"/>
      </dsp:txXfrm>
    </dsp:sp>
    <dsp:sp modelId="{ACBBE6AE-7769-4AD5-BFC2-06CF2F1A7467}">
      <dsp:nvSpPr>
        <dsp:cNvPr id="0" name=""/>
        <dsp:cNvSpPr/>
      </dsp:nvSpPr>
      <dsp:spPr>
        <a:xfrm rot="9000000">
          <a:off x="2560109" y="3714658"/>
          <a:ext cx="565154" cy="582520"/>
        </a:xfrm>
        <a:prstGeom prst="rightArrow">
          <a:avLst>
            <a:gd name="adj1" fmla="val 60000"/>
            <a:gd name="adj2" fmla="val 50000"/>
          </a:avLst>
        </a:prstGeom>
        <a:solidFill>
          <a:srgbClr val="00B050">
            <a:alpha val="40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400" kern="1200"/>
        </a:p>
      </dsp:txBody>
      <dsp:txXfrm rot="9000000">
        <a:off x="2560109" y="3714658"/>
        <a:ext cx="565154" cy="582520"/>
      </dsp:txXfrm>
    </dsp:sp>
    <dsp:sp modelId="{EE1D665E-CB73-43FC-9864-5D51E154E41C}">
      <dsp:nvSpPr>
        <dsp:cNvPr id="0" name=""/>
        <dsp:cNvSpPr/>
      </dsp:nvSpPr>
      <dsp:spPr>
        <a:xfrm>
          <a:off x="1088279" y="3937839"/>
          <a:ext cx="1370636" cy="1370636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smtClean="0"/>
            <a:t>ve fotoaparátu</a:t>
          </a:r>
          <a:endParaRPr lang="cs-CZ" sz="1400" kern="1200" dirty="0"/>
        </a:p>
      </dsp:txBody>
      <dsp:txXfrm>
        <a:off x="1088279" y="3937839"/>
        <a:ext cx="1370636" cy="1370636"/>
      </dsp:txXfrm>
    </dsp:sp>
    <dsp:sp modelId="{C5316B51-6320-44C5-BB8D-7331C5852C08}">
      <dsp:nvSpPr>
        <dsp:cNvPr id="0" name=""/>
        <dsp:cNvSpPr/>
      </dsp:nvSpPr>
      <dsp:spPr>
        <a:xfrm rot="11400000">
          <a:off x="2396924" y="2789188"/>
          <a:ext cx="565154" cy="582520"/>
        </a:xfrm>
        <a:prstGeom prst="rightArrow">
          <a:avLst>
            <a:gd name="adj1" fmla="val 60000"/>
            <a:gd name="adj2" fmla="val 50000"/>
          </a:avLst>
        </a:prstGeom>
        <a:solidFill>
          <a:srgbClr val="00B050">
            <a:alpha val="40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400" kern="1200"/>
        </a:p>
      </dsp:txBody>
      <dsp:txXfrm rot="11400000">
        <a:off x="2396924" y="2789188"/>
        <a:ext cx="565154" cy="582520"/>
      </dsp:txXfrm>
    </dsp:sp>
    <dsp:sp modelId="{F0D815EB-1CC6-4A81-A56E-390C43F53B91}">
      <dsp:nvSpPr>
        <dsp:cNvPr id="0" name=""/>
        <dsp:cNvSpPr/>
      </dsp:nvSpPr>
      <dsp:spPr>
        <a:xfrm>
          <a:off x="778460" y="2180765"/>
          <a:ext cx="1370636" cy="1370636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smtClean="0"/>
            <a:t> v hračce</a:t>
          </a:r>
          <a:endParaRPr lang="cs-CZ" sz="1400" kern="1200" dirty="0"/>
        </a:p>
      </dsp:txBody>
      <dsp:txXfrm>
        <a:off x="778460" y="2180765"/>
        <a:ext cx="1370636" cy="1370636"/>
      </dsp:txXfrm>
    </dsp:sp>
    <dsp:sp modelId="{7DDA339D-960C-4864-BEF5-5B7C5844FFC7}">
      <dsp:nvSpPr>
        <dsp:cNvPr id="0" name=""/>
        <dsp:cNvSpPr/>
      </dsp:nvSpPr>
      <dsp:spPr>
        <a:xfrm rot="13800000">
          <a:off x="2866797" y="1975344"/>
          <a:ext cx="565154" cy="582520"/>
        </a:xfrm>
        <a:prstGeom prst="rightArrow">
          <a:avLst>
            <a:gd name="adj1" fmla="val 60000"/>
            <a:gd name="adj2" fmla="val 50000"/>
          </a:avLst>
        </a:prstGeom>
        <a:solidFill>
          <a:srgbClr val="00B050">
            <a:alpha val="40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400" kern="1200"/>
        </a:p>
      </dsp:txBody>
      <dsp:txXfrm rot="13800000">
        <a:off x="2866797" y="1975344"/>
        <a:ext cx="565154" cy="582520"/>
      </dsp:txXfrm>
    </dsp:sp>
    <dsp:sp modelId="{66521CC5-4730-4BE2-9408-388D62572B46}">
      <dsp:nvSpPr>
        <dsp:cNvPr id="0" name=""/>
        <dsp:cNvSpPr/>
      </dsp:nvSpPr>
      <dsp:spPr>
        <a:xfrm>
          <a:off x="1670549" y="635621"/>
          <a:ext cx="1370636" cy="1370636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smtClean="0"/>
            <a:t>v CD a DVD přehrávačích</a:t>
          </a:r>
          <a:endParaRPr lang="cs-CZ" sz="1400" kern="1200" dirty="0"/>
        </a:p>
      </dsp:txBody>
      <dsp:txXfrm>
        <a:off x="1670549" y="635621"/>
        <a:ext cx="1370636" cy="1370636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E3D2F38-D1E4-4AD4-BA40-53AA995EDF47}">
      <dsp:nvSpPr>
        <dsp:cNvPr id="0" name=""/>
        <dsp:cNvSpPr/>
      </dsp:nvSpPr>
      <dsp:spPr>
        <a:xfrm>
          <a:off x="2334" y="2659865"/>
          <a:ext cx="2177960" cy="1088980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200" kern="1200" dirty="0" smtClean="0"/>
            <a:t>notebook</a:t>
          </a:r>
          <a:endParaRPr lang="cs-CZ" sz="3200" kern="1200" dirty="0"/>
        </a:p>
      </dsp:txBody>
      <dsp:txXfrm>
        <a:off x="2334" y="2659865"/>
        <a:ext cx="2177960" cy="1088980"/>
      </dsp:txXfrm>
    </dsp:sp>
    <dsp:sp modelId="{60754BAE-7E3B-43E8-BFE6-D447DC31736B}">
      <dsp:nvSpPr>
        <dsp:cNvPr id="0" name=""/>
        <dsp:cNvSpPr/>
      </dsp:nvSpPr>
      <dsp:spPr>
        <a:xfrm rot="17350740">
          <a:off x="1289967" y="1936735"/>
          <a:ext cx="2651840" cy="30585"/>
        </a:xfrm>
        <a:custGeom>
          <a:avLst/>
          <a:gdLst/>
          <a:ahLst/>
          <a:cxnLst/>
          <a:rect l="0" t="0" r="0" b="0"/>
          <a:pathLst>
            <a:path>
              <a:moveTo>
                <a:pt x="0" y="15292"/>
              </a:moveTo>
              <a:lnTo>
                <a:pt x="2651840" y="15292"/>
              </a:lnTo>
            </a:path>
          </a:pathLst>
        </a:custGeom>
        <a:noFill/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900" kern="1200"/>
        </a:p>
      </dsp:txBody>
      <dsp:txXfrm rot="17350740">
        <a:off x="2549591" y="1885732"/>
        <a:ext cx="132592" cy="132592"/>
      </dsp:txXfrm>
    </dsp:sp>
    <dsp:sp modelId="{8C46CC99-DB2E-43F7-8679-A44FE0A513DB}">
      <dsp:nvSpPr>
        <dsp:cNvPr id="0" name=""/>
        <dsp:cNvSpPr/>
      </dsp:nvSpPr>
      <dsp:spPr>
        <a:xfrm>
          <a:off x="3051479" y="155210"/>
          <a:ext cx="2177960" cy="108898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600" kern="1200" dirty="0"/>
        </a:p>
      </dsp:txBody>
      <dsp:txXfrm>
        <a:off x="3051479" y="155210"/>
        <a:ext cx="2177960" cy="1088980"/>
      </dsp:txXfrm>
    </dsp:sp>
    <dsp:sp modelId="{CFF37471-2BEC-4061-92D6-9D34359A857A}">
      <dsp:nvSpPr>
        <dsp:cNvPr id="0" name=""/>
        <dsp:cNvSpPr/>
      </dsp:nvSpPr>
      <dsp:spPr>
        <a:xfrm rot="18289469">
          <a:off x="1853115" y="2562899"/>
          <a:ext cx="1525544" cy="30585"/>
        </a:xfrm>
        <a:custGeom>
          <a:avLst/>
          <a:gdLst/>
          <a:ahLst/>
          <a:cxnLst/>
          <a:rect l="0" t="0" r="0" b="0"/>
          <a:pathLst>
            <a:path>
              <a:moveTo>
                <a:pt x="0" y="15292"/>
              </a:moveTo>
              <a:lnTo>
                <a:pt x="1525544" y="15292"/>
              </a:lnTo>
            </a:path>
          </a:pathLst>
        </a:custGeom>
        <a:noFill/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 rot="18289469">
        <a:off x="2577748" y="2540053"/>
        <a:ext cx="76277" cy="76277"/>
      </dsp:txXfrm>
    </dsp:sp>
    <dsp:sp modelId="{2C24ADCE-83BF-4763-8A58-AFB8F75E7CC2}">
      <dsp:nvSpPr>
        <dsp:cNvPr id="0" name=""/>
        <dsp:cNvSpPr/>
      </dsp:nvSpPr>
      <dsp:spPr>
        <a:xfrm>
          <a:off x="3051479" y="1407538"/>
          <a:ext cx="2177960" cy="1088980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600" kern="1200" dirty="0" smtClean="0"/>
            <a:t>přenosný </a:t>
          </a:r>
          <a:endParaRPr lang="cs-CZ" sz="2600" kern="1200" dirty="0"/>
        </a:p>
      </dsp:txBody>
      <dsp:txXfrm>
        <a:off x="3051479" y="1407538"/>
        <a:ext cx="2177960" cy="1088980"/>
      </dsp:txXfrm>
    </dsp:sp>
    <dsp:sp modelId="{977593F2-8414-4244-ABF3-124F61FDC829}">
      <dsp:nvSpPr>
        <dsp:cNvPr id="0" name=""/>
        <dsp:cNvSpPr/>
      </dsp:nvSpPr>
      <dsp:spPr>
        <a:xfrm>
          <a:off x="2180295" y="3189063"/>
          <a:ext cx="871184" cy="30585"/>
        </a:xfrm>
        <a:custGeom>
          <a:avLst/>
          <a:gdLst/>
          <a:ahLst/>
          <a:cxnLst/>
          <a:rect l="0" t="0" r="0" b="0"/>
          <a:pathLst>
            <a:path>
              <a:moveTo>
                <a:pt x="0" y="15292"/>
              </a:moveTo>
              <a:lnTo>
                <a:pt x="871184" y="15292"/>
              </a:lnTo>
            </a:path>
          </a:pathLst>
        </a:custGeom>
        <a:noFill/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2594107" y="3182576"/>
        <a:ext cx="43559" cy="43559"/>
      </dsp:txXfrm>
    </dsp:sp>
    <dsp:sp modelId="{7AFEA798-B73D-436D-83DE-1B25A4F7FBBD}">
      <dsp:nvSpPr>
        <dsp:cNvPr id="0" name=""/>
        <dsp:cNvSpPr/>
      </dsp:nvSpPr>
      <dsp:spPr>
        <a:xfrm>
          <a:off x="3051479" y="2659865"/>
          <a:ext cx="2177960" cy="1088980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600" kern="1200" dirty="0" smtClean="0"/>
            <a:t>displej =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600" kern="1200" dirty="0" smtClean="0"/>
            <a:t>13 – 17 palců </a:t>
          </a:r>
          <a:endParaRPr lang="cs-CZ" sz="2600" kern="1200" dirty="0"/>
        </a:p>
      </dsp:txBody>
      <dsp:txXfrm>
        <a:off x="3051479" y="2659865"/>
        <a:ext cx="2177960" cy="1088980"/>
      </dsp:txXfrm>
    </dsp:sp>
    <dsp:sp modelId="{A69ED073-406F-4FBA-87F5-56056D588E34}">
      <dsp:nvSpPr>
        <dsp:cNvPr id="0" name=""/>
        <dsp:cNvSpPr/>
      </dsp:nvSpPr>
      <dsp:spPr>
        <a:xfrm rot="3310531">
          <a:off x="1853115" y="3815226"/>
          <a:ext cx="1525544" cy="30585"/>
        </a:xfrm>
        <a:custGeom>
          <a:avLst/>
          <a:gdLst/>
          <a:ahLst/>
          <a:cxnLst/>
          <a:rect l="0" t="0" r="0" b="0"/>
          <a:pathLst>
            <a:path>
              <a:moveTo>
                <a:pt x="0" y="15292"/>
              </a:moveTo>
              <a:lnTo>
                <a:pt x="1525544" y="15292"/>
              </a:lnTo>
            </a:path>
          </a:pathLst>
        </a:custGeom>
        <a:noFill/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 rot="3310531">
        <a:off x="2577748" y="3792381"/>
        <a:ext cx="76277" cy="76277"/>
      </dsp:txXfrm>
    </dsp:sp>
    <dsp:sp modelId="{FB616242-0827-463F-9858-CB738A42EA3C}">
      <dsp:nvSpPr>
        <dsp:cNvPr id="0" name=""/>
        <dsp:cNvSpPr/>
      </dsp:nvSpPr>
      <dsp:spPr>
        <a:xfrm>
          <a:off x="3051479" y="3912193"/>
          <a:ext cx="2177960" cy="1088980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600" kern="1200" dirty="0" smtClean="0"/>
            <a:t>hmotnost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600" kern="1200" dirty="0" smtClean="0"/>
            <a:t> asi 2 kg</a:t>
          </a:r>
          <a:endParaRPr lang="cs-CZ" sz="2600" kern="1200" dirty="0"/>
        </a:p>
      </dsp:txBody>
      <dsp:txXfrm>
        <a:off x="3051479" y="3912193"/>
        <a:ext cx="2177960" cy="1088980"/>
      </dsp:txXfrm>
    </dsp:sp>
    <dsp:sp modelId="{307F4263-F54F-48F2-BFB7-8E3462E0FB10}">
      <dsp:nvSpPr>
        <dsp:cNvPr id="0" name=""/>
        <dsp:cNvSpPr/>
      </dsp:nvSpPr>
      <dsp:spPr>
        <a:xfrm rot="4249260">
          <a:off x="1289967" y="4441390"/>
          <a:ext cx="2651840" cy="30585"/>
        </a:xfrm>
        <a:custGeom>
          <a:avLst/>
          <a:gdLst/>
          <a:ahLst/>
          <a:cxnLst/>
          <a:rect l="0" t="0" r="0" b="0"/>
          <a:pathLst>
            <a:path>
              <a:moveTo>
                <a:pt x="0" y="15292"/>
              </a:moveTo>
              <a:lnTo>
                <a:pt x="2651840" y="15292"/>
              </a:lnTo>
            </a:path>
          </a:pathLst>
        </a:custGeom>
        <a:noFill/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900" kern="1200"/>
        </a:p>
      </dsp:txBody>
      <dsp:txXfrm rot="4249260">
        <a:off x="2549591" y="4390387"/>
        <a:ext cx="132592" cy="132592"/>
      </dsp:txXfrm>
    </dsp:sp>
    <dsp:sp modelId="{F2C73AFA-E191-4876-A4EC-3A59CFE25768}">
      <dsp:nvSpPr>
        <dsp:cNvPr id="0" name=""/>
        <dsp:cNvSpPr/>
      </dsp:nvSpPr>
      <dsp:spPr>
        <a:xfrm>
          <a:off x="3051479" y="5164520"/>
          <a:ext cx="2177960" cy="1088980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600" kern="1200" dirty="0" smtClean="0"/>
            <a:t>baterie = elektrický zdroj </a:t>
          </a:r>
          <a:endParaRPr lang="cs-CZ" sz="2600" kern="1200" dirty="0"/>
        </a:p>
      </dsp:txBody>
      <dsp:txXfrm>
        <a:off x="3051479" y="5164520"/>
        <a:ext cx="2177960" cy="1088980"/>
      </dsp:txXfrm>
    </dsp:sp>
    <dsp:sp modelId="{B7C78C9C-1E7F-42CB-9043-7D243FDD63F1}">
      <dsp:nvSpPr>
        <dsp:cNvPr id="0" name=""/>
        <dsp:cNvSpPr/>
      </dsp:nvSpPr>
      <dsp:spPr>
        <a:xfrm>
          <a:off x="5229440" y="5693717"/>
          <a:ext cx="871184" cy="30585"/>
        </a:xfrm>
        <a:custGeom>
          <a:avLst/>
          <a:gdLst/>
          <a:ahLst/>
          <a:cxnLst/>
          <a:rect l="0" t="0" r="0" b="0"/>
          <a:pathLst>
            <a:path>
              <a:moveTo>
                <a:pt x="0" y="15292"/>
              </a:moveTo>
              <a:lnTo>
                <a:pt x="871184" y="15292"/>
              </a:lnTo>
            </a:path>
          </a:pathLst>
        </a:custGeom>
        <a:noFill/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5643252" y="5687231"/>
        <a:ext cx="43559" cy="43559"/>
      </dsp:txXfrm>
    </dsp:sp>
    <dsp:sp modelId="{6B2FE098-B460-4E18-9866-C0D4E6ADF5F0}">
      <dsp:nvSpPr>
        <dsp:cNvPr id="0" name=""/>
        <dsp:cNvSpPr/>
      </dsp:nvSpPr>
      <dsp:spPr>
        <a:xfrm>
          <a:off x="6100624" y="5164520"/>
          <a:ext cx="2177960" cy="1088980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600" kern="1200" dirty="0" smtClean="0"/>
            <a:t>dobíjení ze síťové zásuvky</a:t>
          </a:r>
          <a:endParaRPr lang="cs-CZ" sz="2600" kern="1200" dirty="0"/>
        </a:p>
      </dsp:txBody>
      <dsp:txXfrm>
        <a:off x="6100624" y="5164520"/>
        <a:ext cx="2177960" cy="108898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EDA238F-0E8D-4B8A-85AD-5CCB8991ADA4}">
      <dsp:nvSpPr>
        <dsp:cNvPr id="0" name=""/>
        <dsp:cNvSpPr/>
      </dsp:nvSpPr>
      <dsp:spPr>
        <a:xfrm>
          <a:off x="0" y="0"/>
          <a:ext cx="7099988" cy="1944216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0" tIns="304800" rIns="304800" bIns="304800" numCol="1" spcCol="1270" anchor="ctr" anchorCtr="0">
          <a:noAutofit/>
        </a:bodyPr>
        <a:lstStyle/>
        <a:p>
          <a:pPr lvl="0" algn="l" defTabSz="3556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8000" kern="1200" dirty="0" smtClean="0"/>
            <a:t>notebook</a:t>
          </a:r>
          <a:endParaRPr lang="cs-CZ" sz="8000" kern="1200" dirty="0"/>
        </a:p>
      </dsp:txBody>
      <dsp:txXfrm>
        <a:off x="0" y="0"/>
        <a:ext cx="5115916" cy="1944216"/>
      </dsp:txXfrm>
    </dsp:sp>
    <dsp:sp modelId="{9E1C3965-B937-4717-ABBB-660EC8CC258A}">
      <dsp:nvSpPr>
        <dsp:cNvPr id="0" name=""/>
        <dsp:cNvSpPr/>
      </dsp:nvSpPr>
      <dsp:spPr>
        <a:xfrm>
          <a:off x="626469" y="2268252"/>
          <a:ext cx="7099988" cy="1944216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1460" tIns="251460" rIns="251460" bIns="251460" numCol="1" spcCol="1270" anchor="ctr" anchorCtr="0">
          <a:noAutofit/>
        </a:bodyPr>
        <a:lstStyle/>
        <a:p>
          <a:pPr lvl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6600" kern="1200" dirty="0" smtClean="0"/>
            <a:t>subnotebook</a:t>
          </a:r>
          <a:endParaRPr lang="cs-CZ" sz="7200" kern="1200" dirty="0"/>
        </a:p>
      </dsp:txBody>
      <dsp:txXfrm>
        <a:off x="626469" y="2268252"/>
        <a:ext cx="5209778" cy="1944216"/>
      </dsp:txXfrm>
    </dsp:sp>
    <dsp:sp modelId="{9FD74117-6E2F-47A9-B561-9D55B7C48606}">
      <dsp:nvSpPr>
        <dsp:cNvPr id="0" name=""/>
        <dsp:cNvSpPr/>
      </dsp:nvSpPr>
      <dsp:spPr>
        <a:xfrm>
          <a:off x="1252939" y="4536504"/>
          <a:ext cx="7099988" cy="1944216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5400" kern="1200" dirty="0" err="1" smtClean="0"/>
            <a:t>netbook</a:t>
          </a:r>
          <a:endParaRPr lang="cs-CZ" sz="5400" kern="1200" dirty="0"/>
        </a:p>
      </dsp:txBody>
      <dsp:txXfrm>
        <a:off x="1252939" y="4536504"/>
        <a:ext cx="5209778" cy="1944216"/>
      </dsp:txXfrm>
    </dsp:sp>
    <dsp:sp modelId="{287AC2A7-9958-4004-90F9-F02430BCD579}">
      <dsp:nvSpPr>
        <dsp:cNvPr id="0" name=""/>
        <dsp:cNvSpPr/>
      </dsp:nvSpPr>
      <dsp:spPr>
        <a:xfrm>
          <a:off x="5836248" y="1474363"/>
          <a:ext cx="1263740" cy="126374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3600" kern="1200"/>
        </a:p>
      </dsp:txBody>
      <dsp:txXfrm>
        <a:off x="5836248" y="1474363"/>
        <a:ext cx="1263740" cy="1263740"/>
      </dsp:txXfrm>
    </dsp:sp>
    <dsp:sp modelId="{CB35F7E8-345B-4E8F-AD6C-E3DAA7AE6C3A}">
      <dsp:nvSpPr>
        <dsp:cNvPr id="0" name=""/>
        <dsp:cNvSpPr/>
      </dsp:nvSpPr>
      <dsp:spPr>
        <a:xfrm>
          <a:off x="6462718" y="3729654"/>
          <a:ext cx="1263740" cy="126374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3600" kern="1200"/>
        </a:p>
      </dsp:txBody>
      <dsp:txXfrm>
        <a:off x="6462718" y="3729654"/>
        <a:ext cx="1263740" cy="126374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E3D2F38-D1E4-4AD4-BA40-53AA995EDF47}">
      <dsp:nvSpPr>
        <dsp:cNvPr id="0" name=""/>
        <dsp:cNvSpPr/>
      </dsp:nvSpPr>
      <dsp:spPr>
        <a:xfrm>
          <a:off x="4894" y="2686188"/>
          <a:ext cx="2467657" cy="1036334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200" kern="1200" dirty="0" smtClean="0"/>
            <a:t>subnotebook</a:t>
          </a:r>
          <a:endParaRPr lang="cs-CZ" sz="3200" kern="1200" dirty="0"/>
        </a:p>
      </dsp:txBody>
      <dsp:txXfrm>
        <a:off x="4894" y="2686188"/>
        <a:ext cx="2467657" cy="1036334"/>
      </dsp:txXfrm>
    </dsp:sp>
    <dsp:sp modelId="{60754BAE-7E3B-43E8-BFE6-D447DC31736B}">
      <dsp:nvSpPr>
        <dsp:cNvPr id="0" name=""/>
        <dsp:cNvSpPr/>
      </dsp:nvSpPr>
      <dsp:spPr>
        <a:xfrm rot="17350740">
          <a:off x="1625265" y="1998017"/>
          <a:ext cx="2523639" cy="29107"/>
        </a:xfrm>
        <a:custGeom>
          <a:avLst/>
          <a:gdLst/>
          <a:ahLst/>
          <a:cxnLst/>
          <a:rect l="0" t="0" r="0" b="0"/>
          <a:pathLst>
            <a:path>
              <a:moveTo>
                <a:pt x="0" y="14553"/>
              </a:moveTo>
              <a:lnTo>
                <a:pt x="2523639" y="14553"/>
              </a:lnTo>
            </a:path>
          </a:pathLst>
        </a:custGeom>
        <a:noFill/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900" kern="1200"/>
        </a:p>
      </dsp:txBody>
      <dsp:txXfrm rot="17350740">
        <a:off x="2823994" y="1949480"/>
        <a:ext cx="126181" cy="126181"/>
      </dsp:txXfrm>
    </dsp:sp>
    <dsp:sp modelId="{8C46CC99-DB2E-43F7-8679-A44FE0A513DB}">
      <dsp:nvSpPr>
        <dsp:cNvPr id="0" name=""/>
        <dsp:cNvSpPr/>
      </dsp:nvSpPr>
      <dsp:spPr>
        <a:xfrm>
          <a:off x="3301619" y="302619"/>
          <a:ext cx="2072669" cy="103633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000" kern="1200" dirty="0"/>
        </a:p>
      </dsp:txBody>
      <dsp:txXfrm>
        <a:off x="3301619" y="302619"/>
        <a:ext cx="2072669" cy="1036334"/>
      </dsp:txXfrm>
    </dsp:sp>
    <dsp:sp modelId="{CFF37471-2BEC-4061-92D6-9D34359A857A}">
      <dsp:nvSpPr>
        <dsp:cNvPr id="0" name=""/>
        <dsp:cNvSpPr/>
      </dsp:nvSpPr>
      <dsp:spPr>
        <a:xfrm rot="18289469">
          <a:off x="2161189" y="2593909"/>
          <a:ext cx="1451793" cy="29107"/>
        </a:xfrm>
        <a:custGeom>
          <a:avLst/>
          <a:gdLst/>
          <a:ahLst/>
          <a:cxnLst/>
          <a:rect l="0" t="0" r="0" b="0"/>
          <a:pathLst>
            <a:path>
              <a:moveTo>
                <a:pt x="0" y="14553"/>
              </a:moveTo>
              <a:lnTo>
                <a:pt x="1451793" y="14553"/>
              </a:lnTo>
            </a:path>
          </a:pathLst>
        </a:custGeom>
        <a:noFill/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 rot="18289469">
        <a:off x="2850790" y="2572168"/>
        <a:ext cx="72589" cy="72589"/>
      </dsp:txXfrm>
    </dsp:sp>
    <dsp:sp modelId="{2C24ADCE-83BF-4763-8A58-AFB8F75E7CC2}">
      <dsp:nvSpPr>
        <dsp:cNvPr id="0" name=""/>
        <dsp:cNvSpPr/>
      </dsp:nvSpPr>
      <dsp:spPr>
        <a:xfrm>
          <a:off x="3301619" y="1494403"/>
          <a:ext cx="2072669" cy="1036334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/>
            <a:t>přenosný </a:t>
          </a:r>
          <a:endParaRPr lang="cs-CZ" sz="2000" kern="1200" dirty="0"/>
        </a:p>
      </dsp:txBody>
      <dsp:txXfrm>
        <a:off x="3301619" y="1494403"/>
        <a:ext cx="2072669" cy="1036334"/>
      </dsp:txXfrm>
    </dsp:sp>
    <dsp:sp modelId="{977593F2-8414-4244-ABF3-124F61FDC829}">
      <dsp:nvSpPr>
        <dsp:cNvPr id="0" name=""/>
        <dsp:cNvSpPr/>
      </dsp:nvSpPr>
      <dsp:spPr>
        <a:xfrm>
          <a:off x="2472551" y="3189802"/>
          <a:ext cx="829067" cy="29107"/>
        </a:xfrm>
        <a:custGeom>
          <a:avLst/>
          <a:gdLst/>
          <a:ahLst/>
          <a:cxnLst/>
          <a:rect l="0" t="0" r="0" b="0"/>
          <a:pathLst>
            <a:path>
              <a:moveTo>
                <a:pt x="0" y="14553"/>
              </a:moveTo>
              <a:lnTo>
                <a:pt x="829067" y="14553"/>
              </a:lnTo>
            </a:path>
          </a:pathLst>
        </a:custGeom>
        <a:noFill/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2866359" y="3183629"/>
        <a:ext cx="41453" cy="41453"/>
      </dsp:txXfrm>
    </dsp:sp>
    <dsp:sp modelId="{7AFEA798-B73D-436D-83DE-1B25A4F7FBBD}">
      <dsp:nvSpPr>
        <dsp:cNvPr id="0" name=""/>
        <dsp:cNvSpPr/>
      </dsp:nvSpPr>
      <dsp:spPr>
        <a:xfrm>
          <a:off x="3301619" y="2686188"/>
          <a:ext cx="2072669" cy="1036334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/>
            <a:t>displej =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/>
            <a:t>menší než 12 palců </a:t>
          </a:r>
          <a:endParaRPr lang="cs-CZ" sz="2000" kern="1200" dirty="0"/>
        </a:p>
      </dsp:txBody>
      <dsp:txXfrm>
        <a:off x="3301619" y="2686188"/>
        <a:ext cx="2072669" cy="1036334"/>
      </dsp:txXfrm>
    </dsp:sp>
    <dsp:sp modelId="{A69ED073-406F-4FBA-87F5-56056D588E34}">
      <dsp:nvSpPr>
        <dsp:cNvPr id="0" name=""/>
        <dsp:cNvSpPr/>
      </dsp:nvSpPr>
      <dsp:spPr>
        <a:xfrm rot="3310531">
          <a:off x="2161189" y="3785694"/>
          <a:ext cx="1451793" cy="29107"/>
        </a:xfrm>
        <a:custGeom>
          <a:avLst/>
          <a:gdLst/>
          <a:ahLst/>
          <a:cxnLst/>
          <a:rect l="0" t="0" r="0" b="0"/>
          <a:pathLst>
            <a:path>
              <a:moveTo>
                <a:pt x="0" y="14553"/>
              </a:moveTo>
              <a:lnTo>
                <a:pt x="1451793" y="14553"/>
              </a:lnTo>
            </a:path>
          </a:pathLst>
        </a:custGeom>
        <a:noFill/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 rot="3310531">
        <a:off x="2850790" y="3763953"/>
        <a:ext cx="72589" cy="72589"/>
      </dsp:txXfrm>
    </dsp:sp>
    <dsp:sp modelId="{FB616242-0827-463F-9858-CB738A42EA3C}">
      <dsp:nvSpPr>
        <dsp:cNvPr id="0" name=""/>
        <dsp:cNvSpPr/>
      </dsp:nvSpPr>
      <dsp:spPr>
        <a:xfrm>
          <a:off x="3301619" y="3877973"/>
          <a:ext cx="2072669" cy="1036334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/>
            <a:t>hmotnost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/>
            <a:t>asi 1 kg</a:t>
          </a:r>
          <a:endParaRPr lang="cs-CZ" sz="2000" kern="1200" dirty="0"/>
        </a:p>
      </dsp:txBody>
      <dsp:txXfrm>
        <a:off x="3301619" y="3877973"/>
        <a:ext cx="2072669" cy="1036334"/>
      </dsp:txXfrm>
    </dsp:sp>
    <dsp:sp modelId="{307F4263-F54F-48F2-BFB7-8E3462E0FB10}">
      <dsp:nvSpPr>
        <dsp:cNvPr id="0" name=""/>
        <dsp:cNvSpPr/>
      </dsp:nvSpPr>
      <dsp:spPr>
        <a:xfrm rot="4249260">
          <a:off x="1625265" y="4381587"/>
          <a:ext cx="2523639" cy="29107"/>
        </a:xfrm>
        <a:custGeom>
          <a:avLst/>
          <a:gdLst/>
          <a:ahLst/>
          <a:cxnLst/>
          <a:rect l="0" t="0" r="0" b="0"/>
          <a:pathLst>
            <a:path>
              <a:moveTo>
                <a:pt x="0" y="14553"/>
              </a:moveTo>
              <a:lnTo>
                <a:pt x="2523639" y="14553"/>
              </a:lnTo>
            </a:path>
          </a:pathLst>
        </a:custGeom>
        <a:noFill/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900" kern="1200"/>
        </a:p>
      </dsp:txBody>
      <dsp:txXfrm rot="4249260">
        <a:off x="2823994" y="4333049"/>
        <a:ext cx="126181" cy="126181"/>
      </dsp:txXfrm>
    </dsp:sp>
    <dsp:sp modelId="{F2C73AFA-E191-4876-A4EC-3A59CFE25768}">
      <dsp:nvSpPr>
        <dsp:cNvPr id="0" name=""/>
        <dsp:cNvSpPr/>
      </dsp:nvSpPr>
      <dsp:spPr>
        <a:xfrm>
          <a:off x="3301619" y="5069758"/>
          <a:ext cx="2072669" cy="1036334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/>
            <a:t>baterie = elektrický zdroj </a:t>
          </a:r>
          <a:endParaRPr lang="cs-CZ" sz="2000" kern="1200" dirty="0"/>
        </a:p>
      </dsp:txBody>
      <dsp:txXfrm>
        <a:off x="3301619" y="5069758"/>
        <a:ext cx="2072669" cy="1036334"/>
      </dsp:txXfrm>
    </dsp:sp>
    <dsp:sp modelId="{B7C78C9C-1E7F-42CB-9043-7D243FDD63F1}">
      <dsp:nvSpPr>
        <dsp:cNvPr id="0" name=""/>
        <dsp:cNvSpPr/>
      </dsp:nvSpPr>
      <dsp:spPr>
        <a:xfrm>
          <a:off x="5374288" y="5573372"/>
          <a:ext cx="829067" cy="29107"/>
        </a:xfrm>
        <a:custGeom>
          <a:avLst/>
          <a:gdLst/>
          <a:ahLst/>
          <a:cxnLst/>
          <a:rect l="0" t="0" r="0" b="0"/>
          <a:pathLst>
            <a:path>
              <a:moveTo>
                <a:pt x="0" y="14553"/>
              </a:moveTo>
              <a:lnTo>
                <a:pt x="829067" y="14553"/>
              </a:lnTo>
            </a:path>
          </a:pathLst>
        </a:custGeom>
        <a:noFill/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5768096" y="5567198"/>
        <a:ext cx="41453" cy="41453"/>
      </dsp:txXfrm>
    </dsp:sp>
    <dsp:sp modelId="{6B2FE098-B460-4E18-9866-C0D4E6ADF5F0}">
      <dsp:nvSpPr>
        <dsp:cNvPr id="0" name=""/>
        <dsp:cNvSpPr/>
      </dsp:nvSpPr>
      <dsp:spPr>
        <a:xfrm>
          <a:off x="6203356" y="5069758"/>
          <a:ext cx="2072669" cy="1036334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/>
            <a:t>dobíjení ze síťové zásuvky</a:t>
          </a:r>
          <a:endParaRPr lang="cs-CZ" sz="2000" kern="1200" dirty="0"/>
        </a:p>
      </dsp:txBody>
      <dsp:txXfrm>
        <a:off x="6203356" y="5069758"/>
        <a:ext cx="2072669" cy="1036334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E3D2F38-D1E4-4AD4-BA40-53AA995EDF47}">
      <dsp:nvSpPr>
        <dsp:cNvPr id="0" name=""/>
        <dsp:cNvSpPr/>
      </dsp:nvSpPr>
      <dsp:spPr>
        <a:xfrm>
          <a:off x="2334" y="2659865"/>
          <a:ext cx="2177960" cy="1088980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200" kern="1200" dirty="0" err="1" smtClean="0"/>
            <a:t>netbook</a:t>
          </a:r>
          <a:endParaRPr lang="cs-CZ" sz="3200" kern="1200" dirty="0"/>
        </a:p>
      </dsp:txBody>
      <dsp:txXfrm>
        <a:off x="2334" y="2659865"/>
        <a:ext cx="2177960" cy="1088980"/>
      </dsp:txXfrm>
    </dsp:sp>
    <dsp:sp modelId="{60754BAE-7E3B-43E8-BFE6-D447DC31736B}">
      <dsp:nvSpPr>
        <dsp:cNvPr id="0" name=""/>
        <dsp:cNvSpPr/>
      </dsp:nvSpPr>
      <dsp:spPr>
        <a:xfrm rot="17350740">
          <a:off x="1289967" y="1936735"/>
          <a:ext cx="2651840" cy="30585"/>
        </a:xfrm>
        <a:custGeom>
          <a:avLst/>
          <a:gdLst/>
          <a:ahLst/>
          <a:cxnLst/>
          <a:rect l="0" t="0" r="0" b="0"/>
          <a:pathLst>
            <a:path>
              <a:moveTo>
                <a:pt x="0" y="15292"/>
              </a:moveTo>
              <a:lnTo>
                <a:pt x="2651840" y="15292"/>
              </a:lnTo>
            </a:path>
          </a:pathLst>
        </a:custGeom>
        <a:noFill/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900" kern="1200"/>
        </a:p>
      </dsp:txBody>
      <dsp:txXfrm rot="17350740">
        <a:off x="2549591" y="1885732"/>
        <a:ext cx="132592" cy="132592"/>
      </dsp:txXfrm>
    </dsp:sp>
    <dsp:sp modelId="{8C46CC99-DB2E-43F7-8679-A44FE0A513DB}">
      <dsp:nvSpPr>
        <dsp:cNvPr id="0" name=""/>
        <dsp:cNvSpPr/>
      </dsp:nvSpPr>
      <dsp:spPr>
        <a:xfrm>
          <a:off x="3051479" y="155210"/>
          <a:ext cx="2177960" cy="1088980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1"/>
          <a:srcRect/>
          <a:stretch>
            <a:fillRect/>
          </a:stretch>
        </a:blipFill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100" kern="1200" dirty="0"/>
        </a:p>
      </dsp:txBody>
      <dsp:txXfrm>
        <a:off x="3051479" y="155210"/>
        <a:ext cx="2177960" cy="1088980"/>
      </dsp:txXfrm>
    </dsp:sp>
    <dsp:sp modelId="{CFF37471-2BEC-4061-92D6-9D34359A857A}">
      <dsp:nvSpPr>
        <dsp:cNvPr id="0" name=""/>
        <dsp:cNvSpPr/>
      </dsp:nvSpPr>
      <dsp:spPr>
        <a:xfrm rot="18289469">
          <a:off x="1853115" y="2562899"/>
          <a:ext cx="1525544" cy="30585"/>
        </a:xfrm>
        <a:custGeom>
          <a:avLst/>
          <a:gdLst/>
          <a:ahLst/>
          <a:cxnLst/>
          <a:rect l="0" t="0" r="0" b="0"/>
          <a:pathLst>
            <a:path>
              <a:moveTo>
                <a:pt x="0" y="15292"/>
              </a:moveTo>
              <a:lnTo>
                <a:pt x="1525544" y="15292"/>
              </a:lnTo>
            </a:path>
          </a:pathLst>
        </a:custGeom>
        <a:noFill/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 rot="18289469">
        <a:off x="2577748" y="2540053"/>
        <a:ext cx="76277" cy="76277"/>
      </dsp:txXfrm>
    </dsp:sp>
    <dsp:sp modelId="{2C24ADCE-83BF-4763-8A58-AFB8F75E7CC2}">
      <dsp:nvSpPr>
        <dsp:cNvPr id="0" name=""/>
        <dsp:cNvSpPr/>
      </dsp:nvSpPr>
      <dsp:spPr>
        <a:xfrm>
          <a:off x="3051479" y="1407538"/>
          <a:ext cx="2177960" cy="1088980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kern="1200" dirty="0" smtClean="0"/>
            <a:t>přenosný </a:t>
          </a:r>
          <a:endParaRPr lang="cs-CZ" sz="2100" kern="1200" dirty="0"/>
        </a:p>
      </dsp:txBody>
      <dsp:txXfrm>
        <a:off x="3051479" y="1407538"/>
        <a:ext cx="2177960" cy="1088980"/>
      </dsp:txXfrm>
    </dsp:sp>
    <dsp:sp modelId="{977593F2-8414-4244-ABF3-124F61FDC829}">
      <dsp:nvSpPr>
        <dsp:cNvPr id="0" name=""/>
        <dsp:cNvSpPr/>
      </dsp:nvSpPr>
      <dsp:spPr>
        <a:xfrm>
          <a:off x="2180295" y="3189063"/>
          <a:ext cx="871184" cy="30585"/>
        </a:xfrm>
        <a:custGeom>
          <a:avLst/>
          <a:gdLst/>
          <a:ahLst/>
          <a:cxnLst/>
          <a:rect l="0" t="0" r="0" b="0"/>
          <a:pathLst>
            <a:path>
              <a:moveTo>
                <a:pt x="0" y="15292"/>
              </a:moveTo>
              <a:lnTo>
                <a:pt x="871184" y="15292"/>
              </a:lnTo>
            </a:path>
          </a:pathLst>
        </a:custGeom>
        <a:noFill/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2594107" y="3182576"/>
        <a:ext cx="43559" cy="43559"/>
      </dsp:txXfrm>
    </dsp:sp>
    <dsp:sp modelId="{7AFEA798-B73D-436D-83DE-1B25A4F7FBBD}">
      <dsp:nvSpPr>
        <dsp:cNvPr id="0" name=""/>
        <dsp:cNvSpPr/>
      </dsp:nvSpPr>
      <dsp:spPr>
        <a:xfrm>
          <a:off x="3051479" y="2659865"/>
          <a:ext cx="2177960" cy="1088980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kern="1200" dirty="0" smtClean="0"/>
            <a:t>displej =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kern="1200" dirty="0" smtClean="0"/>
            <a:t>méně než 10 palců </a:t>
          </a:r>
          <a:endParaRPr lang="cs-CZ" sz="2100" kern="1200" dirty="0"/>
        </a:p>
      </dsp:txBody>
      <dsp:txXfrm>
        <a:off x="3051479" y="2659865"/>
        <a:ext cx="2177960" cy="1088980"/>
      </dsp:txXfrm>
    </dsp:sp>
    <dsp:sp modelId="{A69ED073-406F-4FBA-87F5-56056D588E34}">
      <dsp:nvSpPr>
        <dsp:cNvPr id="0" name=""/>
        <dsp:cNvSpPr/>
      </dsp:nvSpPr>
      <dsp:spPr>
        <a:xfrm rot="3310531">
          <a:off x="1853115" y="3815226"/>
          <a:ext cx="1525544" cy="30585"/>
        </a:xfrm>
        <a:custGeom>
          <a:avLst/>
          <a:gdLst/>
          <a:ahLst/>
          <a:cxnLst/>
          <a:rect l="0" t="0" r="0" b="0"/>
          <a:pathLst>
            <a:path>
              <a:moveTo>
                <a:pt x="0" y="15292"/>
              </a:moveTo>
              <a:lnTo>
                <a:pt x="1525544" y="15292"/>
              </a:lnTo>
            </a:path>
          </a:pathLst>
        </a:custGeom>
        <a:noFill/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 rot="3310531">
        <a:off x="2577748" y="3792381"/>
        <a:ext cx="76277" cy="76277"/>
      </dsp:txXfrm>
    </dsp:sp>
    <dsp:sp modelId="{FB616242-0827-463F-9858-CB738A42EA3C}">
      <dsp:nvSpPr>
        <dsp:cNvPr id="0" name=""/>
        <dsp:cNvSpPr/>
      </dsp:nvSpPr>
      <dsp:spPr>
        <a:xfrm>
          <a:off x="3051479" y="3912193"/>
          <a:ext cx="2177960" cy="1088980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kern="1200" dirty="0" smtClean="0"/>
            <a:t>hmotnost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kern="1200" dirty="0" smtClean="0"/>
            <a:t>méně než 1 kg</a:t>
          </a:r>
          <a:endParaRPr lang="cs-CZ" sz="2100" kern="1200" dirty="0"/>
        </a:p>
      </dsp:txBody>
      <dsp:txXfrm>
        <a:off x="3051479" y="3912193"/>
        <a:ext cx="2177960" cy="1088980"/>
      </dsp:txXfrm>
    </dsp:sp>
    <dsp:sp modelId="{307F4263-F54F-48F2-BFB7-8E3462E0FB10}">
      <dsp:nvSpPr>
        <dsp:cNvPr id="0" name=""/>
        <dsp:cNvSpPr/>
      </dsp:nvSpPr>
      <dsp:spPr>
        <a:xfrm rot="4249260">
          <a:off x="1289967" y="4441390"/>
          <a:ext cx="2651840" cy="30585"/>
        </a:xfrm>
        <a:custGeom>
          <a:avLst/>
          <a:gdLst/>
          <a:ahLst/>
          <a:cxnLst/>
          <a:rect l="0" t="0" r="0" b="0"/>
          <a:pathLst>
            <a:path>
              <a:moveTo>
                <a:pt x="0" y="15292"/>
              </a:moveTo>
              <a:lnTo>
                <a:pt x="2651840" y="15292"/>
              </a:lnTo>
            </a:path>
          </a:pathLst>
        </a:custGeom>
        <a:noFill/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900" kern="1200"/>
        </a:p>
      </dsp:txBody>
      <dsp:txXfrm rot="4249260">
        <a:off x="2549591" y="4390387"/>
        <a:ext cx="132592" cy="132592"/>
      </dsp:txXfrm>
    </dsp:sp>
    <dsp:sp modelId="{F2C73AFA-E191-4876-A4EC-3A59CFE25768}">
      <dsp:nvSpPr>
        <dsp:cNvPr id="0" name=""/>
        <dsp:cNvSpPr/>
      </dsp:nvSpPr>
      <dsp:spPr>
        <a:xfrm>
          <a:off x="3051479" y="5164520"/>
          <a:ext cx="2177960" cy="1088980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kern="1200" dirty="0" smtClean="0"/>
            <a:t>baterie = elektrický zdroj </a:t>
          </a:r>
          <a:endParaRPr lang="cs-CZ" sz="2100" kern="1200" dirty="0"/>
        </a:p>
      </dsp:txBody>
      <dsp:txXfrm>
        <a:off x="3051479" y="5164520"/>
        <a:ext cx="2177960" cy="1088980"/>
      </dsp:txXfrm>
    </dsp:sp>
    <dsp:sp modelId="{B7C78C9C-1E7F-42CB-9043-7D243FDD63F1}">
      <dsp:nvSpPr>
        <dsp:cNvPr id="0" name=""/>
        <dsp:cNvSpPr/>
      </dsp:nvSpPr>
      <dsp:spPr>
        <a:xfrm>
          <a:off x="5229440" y="5693717"/>
          <a:ext cx="871184" cy="30585"/>
        </a:xfrm>
        <a:custGeom>
          <a:avLst/>
          <a:gdLst/>
          <a:ahLst/>
          <a:cxnLst/>
          <a:rect l="0" t="0" r="0" b="0"/>
          <a:pathLst>
            <a:path>
              <a:moveTo>
                <a:pt x="0" y="15292"/>
              </a:moveTo>
              <a:lnTo>
                <a:pt x="871184" y="15292"/>
              </a:lnTo>
            </a:path>
          </a:pathLst>
        </a:custGeom>
        <a:noFill/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5643252" y="5687231"/>
        <a:ext cx="43559" cy="43559"/>
      </dsp:txXfrm>
    </dsp:sp>
    <dsp:sp modelId="{6B2FE098-B460-4E18-9866-C0D4E6ADF5F0}">
      <dsp:nvSpPr>
        <dsp:cNvPr id="0" name=""/>
        <dsp:cNvSpPr/>
      </dsp:nvSpPr>
      <dsp:spPr>
        <a:xfrm>
          <a:off x="6100624" y="5164520"/>
          <a:ext cx="2177960" cy="1088980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kern="1200" dirty="0" smtClean="0"/>
            <a:t>dobíjení ze síťové zásuvky</a:t>
          </a:r>
          <a:endParaRPr lang="cs-CZ" sz="2100" kern="1200" dirty="0"/>
        </a:p>
      </dsp:txBody>
      <dsp:txXfrm>
        <a:off x="6100624" y="5164520"/>
        <a:ext cx="2177960" cy="1088980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E3D2F38-D1E4-4AD4-BA40-53AA995EDF47}">
      <dsp:nvSpPr>
        <dsp:cNvPr id="0" name=""/>
        <dsp:cNvSpPr/>
      </dsp:nvSpPr>
      <dsp:spPr>
        <a:xfrm>
          <a:off x="2334" y="2659865"/>
          <a:ext cx="2177960" cy="1088980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200" kern="1200" dirty="0" smtClean="0"/>
            <a:t>tablet</a:t>
          </a:r>
          <a:endParaRPr lang="cs-CZ" sz="3200" kern="1200" dirty="0"/>
        </a:p>
      </dsp:txBody>
      <dsp:txXfrm>
        <a:off x="2334" y="2659865"/>
        <a:ext cx="2177960" cy="1088980"/>
      </dsp:txXfrm>
    </dsp:sp>
    <dsp:sp modelId="{60754BAE-7E3B-43E8-BFE6-D447DC31736B}">
      <dsp:nvSpPr>
        <dsp:cNvPr id="0" name=""/>
        <dsp:cNvSpPr/>
      </dsp:nvSpPr>
      <dsp:spPr>
        <a:xfrm rot="17350740">
          <a:off x="1289967" y="1936735"/>
          <a:ext cx="2651840" cy="30585"/>
        </a:xfrm>
        <a:custGeom>
          <a:avLst/>
          <a:gdLst/>
          <a:ahLst/>
          <a:cxnLst/>
          <a:rect l="0" t="0" r="0" b="0"/>
          <a:pathLst>
            <a:path>
              <a:moveTo>
                <a:pt x="0" y="15292"/>
              </a:moveTo>
              <a:lnTo>
                <a:pt x="2651840" y="15292"/>
              </a:lnTo>
            </a:path>
          </a:pathLst>
        </a:custGeom>
        <a:noFill/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900" kern="1200"/>
        </a:p>
      </dsp:txBody>
      <dsp:txXfrm rot="17350740">
        <a:off x="2549591" y="1885732"/>
        <a:ext cx="132592" cy="132592"/>
      </dsp:txXfrm>
    </dsp:sp>
    <dsp:sp modelId="{8C46CC99-DB2E-43F7-8679-A44FE0A513DB}">
      <dsp:nvSpPr>
        <dsp:cNvPr id="0" name=""/>
        <dsp:cNvSpPr/>
      </dsp:nvSpPr>
      <dsp:spPr>
        <a:xfrm>
          <a:off x="3051479" y="155210"/>
          <a:ext cx="2177960" cy="1088980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1"/>
          <a:srcRect/>
          <a:stretch>
            <a:fillRect/>
          </a:stretch>
        </a:blipFill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200" kern="1200" dirty="0"/>
        </a:p>
      </dsp:txBody>
      <dsp:txXfrm>
        <a:off x="3051479" y="155210"/>
        <a:ext cx="2177960" cy="1088980"/>
      </dsp:txXfrm>
    </dsp:sp>
    <dsp:sp modelId="{CFF37471-2BEC-4061-92D6-9D34359A857A}">
      <dsp:nvSpPr>
        <dsp:cNvPr id="0" name=""/>
        <dsp:cNvSpPr/>
      </dsp:nvSpPr>
      <dsp:spPr>
        <a:xfrm rot="18289469">
          <a:off x="1853115" y="2562899"/>
          <a:ext cx="1525544" cy="30585"/>
        </a:xfrm>
        <a:custGeom>
          <a:avLst/>
          <a:gdLst/>
          <a:ahLst/>
          <a:cxnLst/>
          <a:rect l="0" t="0" r="0" b="0"/>
          <a:pathLst>
            <a:path>
              <a:moveTo>
                <a:pt x="0" y="15292"/>
              </a:moveTo>
              <a:lnTo>
                <a:pt x="1525544" y="15292"/>
              </a:lnTo>
            </a:path>
          </a:pathLst>
        </a:custGeom>
        <a:noFill/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 rot="18289469">
        <a:off x="2577748" y="2540053"/>
        <a:ext cx="76277" cy="76277"/>
      </dsp:txXfrm>
    </dsp:sp>
    <dsp:sp modelId="{2C24ADCE-83BF-4763-8A58-AFB8F75E7CC2}">
      <dsp:nvSpPr>
        <dsp:cNvPr id="0" name=""/>
        <dsp:cNvSpPr/>
      </dsp:nvSpPr>
      <dsp:spPr>
        <a:xfrm>
          <a:off x="3051479" y="1407538"/>
          <a:ext cx="2177960" cy="1088980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200" kern="1200" dirty="0" smtClean="0"/>
            <a:t>přenosný </a:t>
          </a:r>
          <a:endParaRPr lang="cs-CZ" sz="2200" kern="1200" dirty="0"/>
        </a:p>
      </dsp:txBody>
      <dsp:txXfrm>
        <a:off x="3051479" y="1407538"/>
        <a:ext cx="2177960" cy="1088980"/>
      </dsp:txXfrm>
    </dsp:sp>
    <dsp:sp modelId="{5C158DB7-329A-4ECF-8457-910BDA67B9D9}">
      <dsp:nvSpPr>
        <dsp:cNvPr id="0" name=""/>
        <dsp:cNvSpPr/>
      </dsp:nvSpPr>
      <dsp:spPr>
        <a:xfrm>
          <a:off x="2180295" y="3189063"/>
          <a:ext cx="871184" cy="30585"/>
        </a:xfrm>
        <a:custGeom>
          <a:avLst/>
          <a:gdLst/>
          <a:ahLst/>
          <a:cxnLst/>
          <a:rect l="0" t="0" r="0" b="0"/>
          <a:pathLst>
            <a:path>
              <a:moveTo>
                <a:pt x="0" y="15292"/>
              </a:moveTo>
              <a:lnTo>
                <a:pt x="871184" y="15292"/>
              </a:lnTo>
            </a:path>
          </a:pathLst>
        </a:custGeom>
        <a:noFill/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2594107" y="3182576"/>
        <a:ext cx="43559" cy="43559"/>
      </dsp:txXfrm>
    </dsp:sp>
    <dsp:sp modelId="{741FF7D0-E2F5-4D8A-BB9C-6A9B322A78B8}">
      <dsp:nvSpPr>
        <dsp:cNvPr id="0" name=""/>
        <dsp:cNvSpPr/>
      </dsp:nvSpPr>
      <dsp:spPr>
        <a:xfrm>
          <a:off x="3051479" y="2659865"/>
          <a:ext cx="2177960" cy="1088980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200" kern="1200" dirty="0" smtClean="0"/>
            <a:t>displej = dotykový,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200" kern="1200" dirty="0" smtClean="0"/>
            <a:t>velikost  A4 </a:t>
          </a:r>
          <a:endParaRPr lang="cs-CZ" sz="2200" kern="1200" dirty="0"/>
        </a:p>
      </dsp:txBody>
      <dsp:txXfrm>
        <a:off x="3051479" y="2659865"/>
        <a:ext cx="2177960" cy="1088980"/>
      </dsp:txXfrm>
    </dsp:sp>
    <dsp:sp modelId="{A8F28688-99CF-4A6C-9B15-61D0F99E2B0E}">
      <dsp:nvSpPr>
        <dsp:cNvPr id="0" name=""/>
        <dsp:cNvSpPr/>
      </dsp:nvSpPr>
      <dsp:spPr>
        <a:xfrm>
          <a:off x="5229440" y="3189063"/>
          <a:ext cx="871184" cy="30585"/>
        </a:xfrm>
        <a:custGeom>
          <a:avLst/>
          <a:gdLst/>
          <a:ahLst/>
          <a:cxnLst/>
          <a:rect l="0" t="0" r="0" b="0"/>
          <a:pathLst>
            <a:path>
              <a:moveTo>
                <a:pt x="0" y="15292"/>
              </a:moveTo>
              <a:lnTo>
                <a:pt x="871184" y="15292"/>
              </a:lnTo>
            </a:path>
          </a:pathLst>
        </a:custGeom>
        <a:noFill/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5643252" y="3182576"/>
        <a:ext cx="43559" cy="43559"/>
      </dsp:txXfrm>
    </dsp:sp>
    <dsp:sp modelId="{73F4C233-1730-45BB-A1D4-EE707794CCCC}">
      <dsp:nvSpPr>
        <dsp:cNvPr id="0" name=""/>
        <dsp:cNvSpPr/>
      </dsp:nvSpPr>
      <dsp:spPr>
        <a:xfrm>
          <a:off x="6100624" y="2659865"/>
          <a:ext cx="2177960" cy="1088980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200" kern="1200" dirty="0" smtClean="0"/>
            <a:t>bez klávesnice</a:t>
          </a:r>
          <a:endParaRPr lang="cs-CZ" sz="2200" kern="1200" dirty="0"/>
        </a:p>
      </dsp:txBody>
      <dsp:txXfrm>
        <a:off x="6100624" y="2659865"/>
        <a:ext cx="2177960" cy="1088980"/>
      </dsp:txXfrm>
    </dsp:sp>
    <dsp:sp modelId="{A69ED073-406F-4FBA-87F5-56056D588E34}">
      <dsp:nvSpPr>
        <dsp:cNvPr id="0" name=""/>
        <dsp:cNvSpPr/>
      </dsp:nvSpPr>
      <dsp:spPr>
        <a:xfrm rot="3310531">
          <a:off x="1853115" y="3815226"/>
          <a:ext cx="1525544" cy="30585"/>
        </a:xfrm>
        <a:custGeom>
          <a:avLst/>
          <a:gdLst/>
          <a:ahLst/>
          <a:cxnLst/>
          <a:rect l="0" t="0" r="0" b="0"/>
          <a:pathLst>
            <a:path>
              <a:moveTo>
                <a:pt x="0" y="15292"/>
              </a:moveTo>
              <a:lnTo>
                <a:pt x="1525544" y="15292"/>
              </a:lnTo>
            </a:path>
          </a:pathLst>
        </a:custGeom>
        <a:noFill/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 rot="3310531">
        <a:off x="2577748" y="3792381"/>
        <a:ext cx="76277" cy="76277"/>
      </dsp:txXfrm>
    </dsp:sp>
    <dsp:sp modelId="{FB616242-0827-463F-9858-CB738A42EA3C}">
      <dsp:nvSpPr>
        <dsp:cNvPr id="0" name=""/>
        <dsp:cNvSpPr/>
      </dsp:nvSpPr>
      <dsp:spPr>
        <a:xfrm>
          <a:off x="3051479" y="3912193"/>
          <a:ext cx="2177960" cy="1088980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200" kern="1200" dirty="0" smtClean="0"/>
            <a:t>hmotnost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200" kern="1200" dirty="0" smtClean="0"/>
            <a:t>méně než 1 kg</a:t>
          </a:r>
          <a:endParaRPr lang="cs-CZ" sz="2200" kern="1200" dirty="0"/>
        </a:p>
      </dsp:txBody>
      <dsp:txXfrm>
        <a:off x="3051479" y="3912193"/>
        <a:ext cx="2177960" cy="1088980"/>
      </dsp:txXfrm>
    </dsp:sp>
    <dsp:sp modelId="{307F4263-F54F-48F2-BFB7-8E3462E0FB10}">
      <dsp:nvSpPr>
        <dsp:cNvPr id="0" name=""/>
        <dsp:cNvSpPr/>
      </dsp:nvSpPr>
      <dsp:spPr>
        <a:xfrm rot="4249260">
          <a:off x="1289967" y="4441390"/>
          <a:ext cx="2651840" cy="30585"/>
        </a:xfrm>
        <a:custGeom>
          <a:avLst/>
          <a:gdLst/>
          <a:ahLst/>
          <a:cxnLst/>
          <a:rect l="0" t="0" r="0" b="0"/>
          <a:pathLst>
            <a:path>
              <a:moveTo>
                <a:pt x="0" y="15292"/>
              </a:moveTo>
              <a:lnTo>
                <a:pt x="2651840" y="15292"/>
              </a:lnTo>
            </a:path>
          </a:pathLst>
        </a:custGeom>
        <a:noFill/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900" kern="1200"/>
        </a:p>
      </dsp:txBody>
      <dsp:txXfrm rot="4249260">
        <a:off x="2549591" y="4390387"/>
        <a:ext cx="132592" cy="132592"/>
      </dsp:txXfrm>
    </dsp:sp>
    <dsp:sp modelId="{F2C73AFA-E191-4876-A4EC-3A59CFE25768}">
      <dsp:nvSpPr>
        <dsp:cNvPr id="0" name=""/>
        <dsp:cNvSpPr/>
      </dsp:nvSpPr>
      <dsp:spPr>
        <a:xfrm>
          <a:off x="3051479" y="5164520"/>
          <a:ext cx="2177960" cy="1088980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200" kern="1200" dirty="0" smtClean="0"/>
            <a:t>baterie = elektrický zdroj </a:t>
          </a:r>
          <a:endParaRPr lang="cs-CZ" sz="2200" kern="1200" dirty="0"/>
        </a:p>
      </dsp:txBody>
      <dsp:txXfrm>
        <a:off x="3051479" y="5164520"/>
        <a:ext cx="2177960" cy="1088980"/>
      </dsp:txXfrm>
    </dsp:sp>
    <dsp:sp modelId="{B7C78C9C-1E7F-42CB-9043-7D243FDD63F1}">
      <dsp:nvSpPr>
        <dsp:cNvPr id="0" name=""/>
        <dsp:cNvSpPr/>
      </dsp:nvSpPr>
      <dsp:spPr>
        <a:xfrm>
          <a:off x="5229440" y="5693717"/>
          <a:ext cx="871184" cy="30585"/>
        </a:xfrm>
        <a:custGeom>
          <a:avLst/>
          <a:gdLst/>
          <a:ahLst/>
          <a:cxnLst/>
          <a:rect l="0" t="0" r="0" b="0"/>
          <a:pathLst>
            <a:path>
              <a:moveTo>
                <a:pt x="0" y="15292"/>
              </a:moveTo>
              <a:lnTo>
                <a:pt x="871184" y="15292"/>
              </a:lnTo>
            </a:path>
          </a:pathLst>
        </a:custGeom>
        <a:noFill/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5643252" y="5687231"/>
        <a:ext cx="43559" cy="43559"/>
      </dsp:txXfrm>
    </dsp:sp>
    <dsp:sp modelId="{6B2FE098-B460-4E18-9866-C0D4E6ADF5F0}">
      <dsp:nvSpPr>
        <dsp:cNvPr id="0" name=""/>
        <dsp:cNvSpPr/>
      </dsp:nvSpPr>
      <dsp:spPr>
        <a:xfrm>
          <a:off x="6100624" y="5164520"/>
          <a:ext cx="2177960" cy="1088980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200" kern="1200" dirty="0" smtClean="0"/>
            <a:t>dobíjení ze síťové zásuvky</a:t>
          </a:r>
          <a:endParaRPr lang="cs-CZ" sz="2200" kern="1200" dirty="0"/>
        </a:p>
      </dsp:txBody>
      <dsp:txXfrm>
        <a:off x="6100624" y="5164520"/>
        <a:ext cx="2177960" cy="1088980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E3D2F38-D1E4-4AD4-BA40-53AA995EDF47}">
      <dsp:nvSpPr>
        <dsp:cNvPr id="0" name=""/>
        <dsp:cNvSpPr/>
      </dsp:nvSpPr>
      <dsp:spPr>
        <a:xfrm>
          <a:off x="10868" y="2305137"/>
          <a:ext cx="1849072" cy="1078356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200" kern="1200" dirty="0" smtClean="0"/>
            <a:t>mobilní telefon</a:t>
          </a:r>
          <a:endParaRPr lang="cs-CZ" sz="3200" kern="1200" dirty="0"/>
        </a:p>
      </dsp:txBody>
      <dsp:txXfrm>
        <a:off x="10868" y="2305137"/>
        <a:ext cx="1849072" cy="1078356"/>
      </dsp:txXfrm>
    </dsp:sp>
    <dsp:sp modelId="{60754BAE-7E3B-43E8-BFE6-D447DC31736B}">
      <dsp:nvSpPr>
        <dsp:cNvPr id="0" name=""/>
        <dsp:cNvSpPr/>
      </dsp:nvSpPr>
      <dsp:spPr>
        <a:xfrm rot="17132988">
          <a:off x="1026539" y="1735274"/>
          <a:ext cx="2277290" cy="24146"/>
        </a:xfrm>
        <a:custGeom>
          <a:avLst/>
          <a:gdLst/>
          <a:ahLst/>
          <a:cxnLst/>
          <a:rect l="0" t="0" r="0" b="0"/>
          <a:pathLst>
            <a:path>
              <a:moveTo>
                <a:pt x="0" y="12073"/>
              </a:moveTo>
              <a:lnTo>
                <a:pt x="2277290" y="12073"/>
              </a:lnTo>
            </a:path>
          </a:pathLst>
        </a:custGeom>
        <a:noFill/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800" kern="1200"/>
        </a:p>
      </dsp:txBody>
      <dsp:txXfrm rot="17132988">
        <a:off x="2108252" y="1690415"/>
        <a:ext cx="113864" cy="113864"/>
      </dsp:txXfrm>
    </dsp:sp>
    <dsp:sp modelId="{8C46CC99-DB2E-43F7-8679-A44FE0A513DB}">
      <dsp:nvSpPr>
        <dsp:cNvPr id="0" name=""/>
        <dsp:cNvSpPr/>
      </dsp:nvSpPr>
      <dsp:spPr>
        <a:xfrm>
          <a:off x="2470427" y="268825"/>
          <a:ext cx="1526216" cy="763108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1"/>
          <a:srcRect/>
          <a:stretch>
            <a:fillRect l="29000" r="47000"/>
          </a:stretch>
        </a:blipFill>
        <a:ln w="34925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600" kern="1200" dirty="0"/>
        </a:p>
      </dsp:txBody>
      <dsp:txXfrm>
        <a:off x="2470427" y="268825"/>
        <a:ext cx="1526216" cy="763108"/>
      </dsp:txXfrm>
    </dsp:sp>
    <dsp:sp modelId="{CFF37471-2BEC-4061-92D6-9D34359A857A}">
      <dsp:nvSpPr>
        <dsp:cNvPr id="0" name=""/>
        <dsp:cNvSpPr/>
      </dsp:nvSpPr>
      <dsp:spPr>
        <a:xfrm rot="17692822">
          <a:off x="1439666" y="2174061"/>
          <a:ext cx="1451035" cy="24146"/>
        </a:xfrm>
        <a:custGeom>
          <a:avLst/>
          <a:gdLst/>
          <a:ahLst/>
          <a:cxnLst/>
          <a:rect l="0" t="0" r="0" b="0"/>
          <a:pathLst>
            <a:path>
              <a:moveTo>
                <a:pt x="0" y="12073"/>
              </a:moveTo>
              <a:lnTo>
                <a:pt x="1451035" y="12073"/>
              </a:lnTo>
            </a:path>
          </a:pathLst>
        </a:custGeom>
        <a:noFill/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 rot="17692822">
        <a:off x="2128908" y="2149859"/>
        <a:ext cx="72551" cy="72551"/>
      </dsp:txXfrm>
    </dsp:sp>
    <dsp:sp modelId="{2C24ADCE-83BF-4763-8A58-AFB8F75E7CC2}">
      <dsp:nvSpPr>
        <dsp:cNvPr id="0" name=""/>
        <dsp:cNvSpPr/>
      </dsp:nvSpPr>
      <dsp:spPr>
        <a:xfrm>
          <a:off x="2470427" y="1146399"/>
          <a:ext cx="1526216" cy="763108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 smtClean="0"/>
            <a:t>přenosný </a:t>
          </a:r>
          <a:endParaRPr lang="cs-CZ" sz="1600" kern="1200" dirty="0"/>
        </a:p>
      </dsp:txBody>
      <dsp:txXfrm>
        <a:off x="2470427" y="1146399"/>
        <a:ext cx="1526216" cy="763108"/>
      </dsp:txXfrm>
    </dsp:sp>
    <dsp:sp modelId="{5C158DB7-329A-4ECF-8457-910BDA67B9D9}">
      <dsp:nvSpPr>
        <dsp:cNvPr id="0" name=""/>
        <dsp:cNvSpPr/>
      </dsp:nvSpPr>
      <dsp:spPr>
        <a:xfrm rot="19457599">
          <a:off x="1789275" y="2612849"/>
          <a:ext cx="751816" cy="24146"/>
        </a:xfrm>
        <a:custGeom>
          <a:avLst/>
          <a:gdLst/>
          <a:ahLst/>
          <a:cxnLst/>
          <a:rect l="0" t="0" r="0" b="0"/>
          <a:pathLst>
            <a:path>
              <a:moveTo>
                <a:pt x="0" y="12073"/>
              </a:moveTo>
              <a:lnTo>
                <a:pt x="751816" y="12073"/>
              </a:lnTo>
            </a:path>
          </a:pathLst>
        </a:custGeom>
        <a:noFill/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 rot="19457599">
        <a:off x="2146388" y="2606126"/>
        <a:ext cx="37590" cy="37590"/>
      </dsp:txXfrm>
    </dsp:sp>
    <dsp:sp modelId="{741FF7D0-E2F5-4D8A-BB9C-6A9B322A78B8}">
      <dsp:nvSpPr>
        <dsp:cNvPr id="0" name=""/>
        <dsp:cNvSpPr/>
      </dsp:nvSpPr>
      <dsp:spPr>
        <a:xfrm>
          <a:off x="2470427" y="2023974"/>
          <a:ext cx="1526216" cy="763108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 smtClean="0"/>
            <a:t>telefonování</a:t>
          </a:r>
          <a:endParaRPr lang="cs-CZ" sz="1600" kern="1200" dirty="0"/>
        </a:p>
      </dsp:txBody>
      <dsp:txXfrm>
        <a:off x="2470427" y="2023974"/>
        <a:ext cx="1526216" cy="763108"/>
      </dsp:txXfrm>
    </dsp:sp>
    <dsp:sp modelId="{A69ED073-406F-4FBA-87F5-56056D588E34}">
      <dsp:nvSpPr>
        <dsp:cNvPr id="0" name=""/>
        <dsp:cNvSpPr/>
      </dsp:nvSpPr>
      <dsp:spPr>
        <a:xfrm>
          <a:off x="3996644" y="2393455"/>
          <a:ext cx="610486" cy="24146"/>
        </a:xfrm>
        <a:custGeom>
          <a:avLst/>
          <a:gdLst/>
          <a:ahLst/>
          <a:cxnLst/>
          <a:rect l="0" t="0" r="0" b="0"/>
          <a:pathLst>
            <a:path>
              <a:moveTo>
                <a:pt x="0" y="12073"/>
              </a:moveTo>
              <a:lnTo>
                <a:pt x="610486" y="12073"/>
              </a:lnTo>
            </a:path>
          </a:pathLst>
        </a:custGeom>
        <a:noFill/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4286625" y="2390266"/>
        <a:ext cx="30524" cy="30524"/>
      </dsp:txXfrm>
    </dsp:sp>
    <dsp:sp modelId="{FB616242-0827-463F-9858-CB738A42EA3C}">
      <dsp:nvSpPr>
        <dsp:cNvPr id="0" name=""/>
        <dsp:cNvSpPr/>
      </dsp:nvSpPr>
      <dsp:spPr>
        <a:xfrm>
          <a:off x="4607131" y="2023974"/>
          <a:ext cx="1526216" cy="763108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 smtClean="0"/>
            <a:t>textové zprávy,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 smtClean="0"/>
            <a:t>obrazové zprávy</a:t>
          </a:r>
        </a:p>
      </dsp:txBody>
      <dsp:txXfrm>
        <a:off x="4607131" y="2023974"/>
        <a:ext cx="1526216" cy="763108"/>
      </dsp:txXfrm>
    </dsp:sp>
    <dsp:sp modelId="{304B7AE9-D0D3-4148-9F62-6140AE483CC4}">
      <dsp:nvSpPr>
        <dsp:cNvPr id="0" name=""/>
        <dsp:cNvSpPr/>
      </dsp:nvSpPr>
      <dsp:spPr>
        <a:xfrm>
          <a:off x="6133348" y="2393455"/>
          <a:ext cx="610486" cy="24146"/>
        </a:xfrm>
        <a:custGeom>
          <a:avLst/>
          <a:gdLst/>
          <a:ahLst/>
          <a:cxnLst/>
          <a:rect l="0" t="0" r="0" b="0"/>
          <a:pathLst>
            <a:path>
              <a:moveTo>
                <a:pt x="0" y="12073"/>
              </a:moveTo>
              <a:lnTo>
                <a:pt x="610486" y="12073"/>
              </a:lnTo>
            </a:path>
          </a:pathLst>
        </a:custGeom>
        <a:noFill/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6423329" y="2390266"/>
        <a:ext cx="30524" cy="30524"/>
      </dsp:txXfrm>
    </dsp:sp>
    <dsp:sp modelId="{13F7576D-456D-43A3-B4A3-FEAA800C584B}">
      <dsp:nvSpPr>
        <dsp:cNvPr id="0" name=""/>
        <dsp:cNvSpPr/>
      </dsp:nvSpPr>
      <dsp:spPr>
        <a:xfrm>
          <a:off x="6743834" y="2023974"/>
          <a:ext cx="1526216" cy="763108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 smtClean="0"/>
            <a:t>budík, fotografie, přehrávač, rádio, internet, …</a:t>
          </a:r>
        </a:p>
      </dsp:txBody>
      <dsp:txXfrm>
        <a:off x="6743834" y="2023974"/>
        <a:ext cx="1526216" cy="763108"/>
      </dsp:txXfrm>
    </dsp:sp>
    <dsp:sp modelId="{46518537-0052-4AA4-B420-DA6890797A5C}">
      <dsp:nvSpPr>
        <dsp:cNvPr id="0" name=""/>
        <dsp:cNvSpPr/>
      </dsp:nvSpPr>
      <dsp:spPr>
        <a:xfrm rot="2142401">
          <a:off x="1789275" y="3051636"/>
          <a:ext cx="751816" cy="24146"/>
        </a:xfrm>
        <a:custGeom>
          <a:avLst/>
          <a:gdLst/>
          <a:ahLst/>
          <a:cxnLst/>
          <a:rect l="0" t="0" r="0" b="0"/>
          <a:pathLst>
            <a:path>
              <a:moveTo>
                <a:pt x="0" y="12073"/>
              </a:moveTo>
              <a:lnTo>
                <a:pt x="751816" y="12073"/>
              </a:lnTo>
            </a:path>
          </a:pathLst>
        </a:custGeom>
        <a:noFill/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 rot="2142401">
        <a:off x="2146388" y="3044914"/>
        <a:ext cx="37590" cy="37590"/>
      </dsp:txXfrm>
    </dsp:sp>
    <dsp:sp modelId="{3A3F4470-48D4-45AE-9815-DD4D48E72BED}">
      <dsp:nvSpPr>
        <dsp:cNvPr id="0" name=""/>
        <dsp:cNvSpPr/>
      </dsp:nvSpPr>
      <dsp:spPr>
        <a:xfrm>
          <a:off x="2470427" y="2901549"/>
          <a:ext cx="1526216" cy="763108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 smtClean="0"/>
            <a:t>barevný displej</a:t>
          </a:r>
          <a:endParaRPr lang="cs-CZ" sz="1600" kern="1200" dirty="0"/>
        </a:p>
      </dsp:txBody>
      <dsp:txXfrm>
        <a:off x="2470427" y="2901549"/>
        <a:ext cx="1526216" cy="763108"/>
      </dsp:txXfrm>
    </dsp:sp>
    <dsp:sp modelId="{FF50D95C-EA83-44E4-8105-5449574B63ED}">
      <dsp:nvSpPr>
        <dsp:cNvPr id="0" name=""/>
        <dsp:cNvSpPr/>
      </dsp:nvSpPr>
      <dsp:spPr>
        <a:xfrm rot="3907178">
          <a:off x="1439666" y="3490423"/>
          <a:ext cx="1451035" cy="24146"/>
        </a:xfrm>
        <a:custGeom>
          <a:avLst/>
          <a:gdLst/>
          <a:ahLst/>
          <a:cxnLst/>
          <a:rect l="0" t="0" r="0" b="0"/>
          <a:pathLst>
            <a:path>
              <a:moveTo>
                <a:pt x="0" y="12073"/>
              </a:moveTo>
              <a:lnTo>
                <a:pt x="1451035" y="12073"/>
              </a:lnTo>
            </a:path>
          </a:pathLst>
        </a:custGeom>
        <a:noFill/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 rot="3907178">
        <a:off x="2128908" y="3466221"/>
        <a:ext cx="72551" cy="72551"/>
      </dsp:txXfrm>
    </dsp:sp>
    <dsp:sp modelId="{20E053A0-756D-49C7-B3E8-46DF4D7448A1}">
      <dsp:nvSpPr>
        <dsp:cNvPr id="0" name=""/>
        <dsp:cNvSpPr/>
      </dsp:nvSpPr>
      <dsp:spPr>
        <a:xfrm>
          <a:off x="2470427" y="3779123"/>
          <a:ext cx="1526216" cy="763108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 smtClean="0"/>
            <a:t>hmotnost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 smtClean="0"/>
            <a:t>asi 100 g</a:t>
          </a:r>
          <a:endParaRPr lang="cs-CZ" sz="1600" kern="1200" dirty="0"/>
        </a:p>
      </dsp:txBody>
      <dsp:txXfrm>
        <a:off x="2470427" y="3779123"/>
        <a:ext cx="1526216" cy="763108"/>
      </dsp:txXfrm>
    </dsp:sp>
    <dsp:sp modelId="{307F4263-F54F-48F2-BFB7-8E3462E0FB10}">
      <dsp:nvSpPr>
        <dsp:cNvPr id="0" name=""/>
        <dsp:cNvSpPr/>
      </dsp:nvSpPr>
      <dsp:spPr>
        <a:xfrm rot="4467012">
          <a:off x="1026539" y="3929211"/>
          <a:ext cx="2277290" cy="24146"/>
        </a:xfrm>
        <a:custGeom>
          <a:avLst/>
          <a:gdLst/>
          <a:ahLst/>
          <a:cxnLst/>
          <a:rect l="0" t="0" r="0" b="0"/>
          <a:pathLst>
            <a:path>
              <a:moveTo>
                <a:pt x="0" y="12073"/>
              </a:moveTo>
              <a:lnTo>
                <a:pt x="2277290" y="12073"/>
              </a:lnTo>
            </a:path>
          </a:pathLst>
        </a:custGeom>
        <a:noFill/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800" kern="1200"/>
        </a:p>
      </dsp:txBody>
      <dsp:txXfrm rot="4467012">
        <a:off x="2108252" y="3884352"/>
        <a:ext cx="113864" cy="113864"/>
      </dsp:txXfrm>
    </dsp:sp>
    <dsp:sp modelId="{F2C73AFA-E191-4876-A4EC-3A59CFE25768}">
      <dsp:nvSpPr>
        <dsp:cNvPr id="0" name=""/>
        <dsp:cNvSpPr/>
      </dsp:nvSpPr>
      <dsp:spPr>
        <a:xfrm>
          <a:off x="2470427" y="4656698"/>
          <a:ext cx="1526216" cy="763108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 smtClean="0"/>
            <a:t>baterie = elektrický zdroj </a:t>
          </a:r>
          <a:endParaRPr lang="cs-CZ" sz="1600" kern="1200" dirty="0"/>
        </a:p>
      </dsp:txBody>
      <dsp:txXfrm>
        <a:off x="2470427" y="4656698"/>
        <a:ext cx="1526216" cy="763108"/>
      </dsp:txXfrm>
    </dsp:sp>
    <dsp:sp modelId="{B7C78C9C-1E7F-42CB-9043-7D243FDD63F1}">
      <dsp:nvSpPr>
        <dsp:cNvPr id="0" name=""/>
        <dsp:cNvSpPr/>
      </dsp:nvSpPr>
      <dsp:spPr>
        <a:xfrm>
          <a:off x="3996644" y="5026179"/>
          <a:ext cx="610486" cy="24146"/>
        </a:xfrm>
        <a:custGeom>
          <a:avLst/>
          <a:gdLst/>
          <a:ahLst/>
          <a:cxnLst/>
          <a:rect l="0" t="0" r="0" b="0"/>
          <a:pathLst>
            <a:path>
              <a:moveTo>
                <a:pt x="0" y="12073"/>
              </a:moveTo>
              <a:lnTo>
                <a:pt x="610486" y="12073"/>
              </a:lnTo>
            </a:path>
          </a:pathLst>
        </a:custGeom>
        <a:noFill/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4286625" y="5022990"/>
        <a:ext cx="30524" cy="30524"/>
      </dsp:txXfrm>
    </dsp:sp>
    <dsp:sp modelId="{6B2FE098-B460-4E18-9866-C0D4E6ADF5F0}">
      <dsp:nvSpPr>
        <dsp:cNvPr id="0" name=""/>
        <dsp:cNvSpPr/>
      </dsp:nvSpPr>
      <dsp:spPr>
        <a:xfrm>
          <a:off x="4607131" y="4656698"/>
          <a:ext cx="1526216" cy="763108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 smtClean="0"/>
            <a:t>dobíjení ze síťové zásuvky</a:t>
          </a:r>
          <a:endParaRPr lang="cs-CZ" sz="1600" kern="1200" dirty="0"/>
        </a:p>
      </dsp:txBody>
      <dsp:txXfrm>
        <a:off x="4607131" y="4656698"/>
        <a:ext cx="1526216" cy="763108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E3D2F38-D1E4-4AD4-BA40-53AA995EDF47}">
      <dsp:nvSpPr>
        <dsp:cNvPr id="0" name=""/>
        <dsp:cNvSpPr/>
      </dsp:nvSpPr>
      <dsp:spPr>
        <a:xfrm>
          <a:off x="340576" y="2535080"/>
          <a:ext cx="2295233" cy="1338551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200" kern="1200" dirty="0" smtClean="0"/>
            <a:t>kapesní počítač</a:t>
          </a:r>
          <a:endParaRPr lang="cs-CZ" sz="3200" kern="1200" dirty="0"/>
        </a:p>
      </dsp:txBody>
      <dsp:txXfrm>
        <a:off x="340576" y="2535080"/>
        <a:ext cx="2295233" cy="1338551"/>
      </dsp:txXfrm>
    </dsp:sp>
    <dsp:sp modelId="{60754BAE-7E3B-43E8-BFE6-D447DC31736B}">
      <dsp:nvSpPr>
        <dsp:cNvPr id="0" name=""/>
        <dsp:cNvSpPr/>
      </dsp:nvSpPr>
      <dsp:spPr>
        <a:xfrm rot="17132988">
          <a:off x="1601317" y="1829398"/>
          <a:ext cx="2826775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2826775" y="13302"/>
              </a:lnTo>
            </a:path>
          </a:pathLst>
        </a:custGeom>
        <a:noFill/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000" kern="1200"/>
        </a:p>
      </dsp:txBody>
      <dsp:txXfrm rot="17132988">
        <a:off x="2944036" y="1772031"/>
        <a:ext cx="141338" cy="141338"/>
      </dsp:txXfrm>
    </dsp:sp>
    <dsp:sp modelId="{8C46CC99-DB2E-43F7-8679-A44FE0A513DB}">
      <dsp:nvSpPr>
        <dsp:cNvPr id="0" name=""/>
        <dsp:cNvSpPr/>
      </dsp:nvSpPr>
      <dsp:spPr>
        <a:xfrm>
          <a:off x="3393600" y="7427"/>
          <a:ext cx="1894475" cy="947237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1"/>
          <a:srcRect/>
          <a:stretch>
            <a:fillRect l="24000" t="3000" r="31000" b="-4000"/>
          </a:stretch>
        </a:blipFill>
        <a:ln w="34925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500" kern="1200" dirty="0"/>
        </a:p>
      </dsp:txBody>
      <dsp:txXfrm>
        <a:off x="3393600" y="7427"/>
        <a:ext cx="1894475" cy="947237"/>
      </dsp:txXfrm>
    </dsp:sp>
    <dsp:sp modelId="{CFF37471-2BEC-4061-92D6-9D34359A857A}">
      <dsp:nvSpPr>
        <dsp:cNvPr id="0" name=""/>
        <dsp:cNvSpPr/>
      </dsp:nvSpPr>
      <dsp:spPr>
        <a:xfrm rot="17692822">
          <a:off x="2114128" y="2374060"/>
          <a:ext cx="1801153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1801153" y="13302"/>
              </a:lnTo>
            </a:path>
          </a:pathLst>
        </a:custGeom>
        <a:noFill/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600" kern="1200"/>
        </a:p>
      </dsp:txBody>
      <dsp:txXfrm rot="17692822">
        <a:off x="2969676" y="2342334"/>
        <a:ext cx="90057" cy="90057"/>
      </dsp:txXfrm>
    </dsp:sp>
    <dsp:sp modelId="{2C24ADCE-83BF-4763-8A58-AFB8F75E7CC2}">
      <dsp:nvSpPr>
        <dsp:cNvPr id="0" name=""/>
        <dsp:cNvSpPr/>
      </dsp:nvSpPr>
      <dsp:spPr>
        <a:xfrm>
          <a:off x="3393600" y="1096751"/>
          <a:ext cx="1894475" cy="947237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kern="1200" dirty="0" smtClean="0"/>
            <a:t>přenosný </a:t>
          </a:r>
          <a:endParaRPr lang="cs-CZ" sz="1500" kern="1200" dirty="0"/>
        </a:p>
      </dsp:txBody>
      <dsp:txXfrm>
        <a:off x="3393600" y="1096751"/>
        <a:ext cx="1894475" cy="947237"/>
      </dsp:txXfrm>
    </dsp:sp>
    <dsp:sp modelId="{5C158DB7-329A-4ECF-8457-910BDA67B9D9}">
      <dsp:nvSpPr>
        <dsp:cNvPr id="0" name=""/>
        <dsp:cNvSpPr/>
      </dsp:nvSpPr>
      <dsp:spPr>
        <a:xfrm rot="19457599">
          <a:off x="2548094" y="2918722"/>
          <a:ext cx="933221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933221" y="13302"/>
              </a:lnTo>
            </a:path>
          </a:pathLst>
        </a:custGeom>
        <a:noFill/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 rot="19457599">
        <a:off x="2991374" y="2908694"/>
        <a:ext cx="46661" cy="46661"/>
      </dsp:txXfrm>
    </dsp:sp>
    <dsp:sp modelId="{741FF7D0-E2F5-4D8A-BB9C-6A9B322A78B8}">
      <dsp:nvSpPr>
        <dsp:cNvPr id="0" name=""/>
        <dsp:cNvSpPr/>
      </dsp:nvSpPr>
      <dsp:spPr>
        <a:xfrm>
          <a:off x="3393600" y="2186075"/>
          <a:ext cx="1894475" cy="947237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kern="1200" dirty="0" smtClean="0"/>
            <a:t>dokumenty, fotografie, hudba, video, internet, GPS, …</a:t>
          </a:r>
          <a:endParaRPr lang="cs-CZ" sz="1500" kern="1200" dirty="0"/>
        </a:p>
      </dsp:txBody>
      <dsp:txXfrm>
        <a:off x="3393600" y="2186075"/>
        <a:ext cx="1894475" cy="947237"/>
      </dsp:txXfrm>
    </dsp:sp>
    <dsp:sp modelId="{46518537-0052-4AA4-B420-DA6890797A5C}">
      <dsp:nvSpPr>
        <dsp:cNvPr id="0" name=""/>
        <dsp:cNvSpPr/>
      </dsp:nvSpPr>
      <dsp:spPr>
        <a:xfrm rot="2142401">
          <a:off x="2548094" y="3463384"/>
          <a:ext cx="933221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933221" y="13302"/>
              </a:lnTo>
            </a:path>
          </a:pathLst>
        </a:custGeom>
        <a:noFill/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 rot="2142401">
        <a:off x="2991374" y="3453356"/>
        <a:ext cx="46661" cy="46661"/>
      </dsp:txXfrm>
    </dsp:sp>
    <dsp:sp modelId="{3A3F4470-48D4-45AE-9815-DD4D48E72BED}">
      <dsp:nvSpPr>
        <dsp:cNvPr id="0" name=""/>
        <dsp:cNvSpPr/>
      </dsp:nvSpPr>
      <dsp:spPr>
        <a:xfrm>
          <a:off x="3393600" y="3275398"/>
          <a:ext cx="1894475" cy="947237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kern="1200" dirty="0" smtClean="0"/>
            <a:t>dotykový displej</a:t>
          </a:r>
          <a:endParaRPr lang="cs-CZ" sz="1500" kern="1200" dirty="0"/>
        </a:p>
      </dsp:txBody>
      <dsp:txXfrm>
        <a:off x="3393600" y="3275398"/>
        <a:ext cx="1894475" cy="947237"/>
      </dsp:txXfrm>
    </dsp:sp>
    <dsp:sp modelId="{FF50D95C-EA83-44E4-8105-5449574B63ED}">
      <dsp:nvSpPr>
        <dsp:cNvPr id="0" name=""/>
        <dsp:cNvSpPr/>
      </dsp:nvSpPr>
      <dsp:spPr>
        <a:xfrm rot="3907178">
          <a:off x="2114128" y="4008046"/>
          <a:ext cx="1801153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1801153" y="13302"/>
              </a:lnTo>
            </a:path>
          </a:pathLst>
        </a:custGeom>
        <a:noFill/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600" kern="1200"/>
        </a:p>
      </dsp:txBody>
      <dsp:txXfrm rot="3907178">
        <a:off x="2969676" y="3976319"/>
        <a:ext cx="90057" cy="90057"/>
      </dsp:txXfrm>
    </dsp:sp>
    <dsp:sp modelId="{20E053A0-756D-49C7-B3E8-46DF4D7448A1}">
      <dsp:nvSpPr>
        <dsp:cNvPr id="0" name=""/>
        <dsp:cNvSpPr/>
      </dsp:nvSpPr>
      <dsp:spPr>
        <a:xfrm>
          <a:off x="3393600" y="4364722"/>
          <a:ext cx="1894475" cy="947237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kern="1200" dirty="0" smtClean="0"/>
            <a:t>hmotnost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kern="1200" dirty="0" smtClean="0"/>
            <a:t>90 - 150 g</a:t>
          </a:r>
          <a:endParaRPr lang="cs-CZ" sz="1500" kern="1200" dirty="0"/>
        </a:p>
      </dsp:txBody>
      <dsp:txXfrm>
        <a:off x="3393600" y="4364722"/>
        <a:ext cx="1894475" cy="947237"/>
      </dsp:txXfrm>
    </dsp:sp>
    <dsp:sp modelId="{307F4263-F54F-48F2-BFB7-8E3462E0FB10}">
      <dsp:nvSpPr>
        <dsp:cNvPr id="0" name=""/>
        <dsp:cNvSpPr/>
      </dsp:nvSpPr>
      <dsp:spPr>
        <a:xfrm rot="4467012">
          <a:off x="1601317" y="4552708"/>
          <a:ext cx="2826775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2826775" y="13302"/>
              </a:lnTo>
            </a:path>
          </a:pathLst>
        </a:custGeom>
        <a:noFill/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000" kern="1200"/>
        </a:p>
      </dsp:txBody>
      <dsp:txXfrm rot="4467012">
        <a:off x="2944036" y="4495341"/>
        <a:ext cx="141338" cy="141338"/>
      </dsp:txXfrm>
    </dsp:sp>
    <dsp:sp modelId="{F2C73AFA-E191-4876-A4EC-3A59CFE25768}">
      <dsp:nvSpPr>
        <dsp:cNvPr id="0" name=""/>
        <dsp:cNvSpPr/>
      </dsp:nvSpPr>
      <dsp:spPr>
        <a:xfrm>
          <a:off x="3393600" y="5454046"/>
          <a:ext cx="1894475" cy="947237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kern="1200" dirty="0" smtClean="0"/>
            <a:t>baterie = elektrický zdroj </a:t>
          </a:r>
          <a:endParaRPr lang="cs-CZ" sz="1500" kern="1200" dirty="0"/>
        </a:p>
      </dsp:txBody>
      <dsp:txXfrm>
        <a:off x="3393600" y="5454046"/>
        <a:ext cx="1894475" cy="947237"/>
      </dsp:txXfrm>
    </dsp:sp>
    <dsp:sp modelId="{B7C78C9C-1E7F-42CB-9043-7D243FDD63F1}">
      <dsp:nvSpPr>
        <dsp:cNvPr id="0" name=""/>
        <dsp:cNvSpPr/>
      </dsp:nvSpPr>
      <dsp:spPr>
        <a:xfrm>
          <a:off x="5288076" y="5914362"/>
          <a:ext cx="757790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757790" y="13302"/>
              </a:lnTo>
            </a:path>
          </a:pathLst>
        </a:custGeom>
        <a:noFill/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5648027" y="5908720"/>
        <a:ext cx="37889" cy="37889"/>
      </dsp:txXfrm>
    </dsp:sp>
    <dsp:sp modelId="{6B2FE098-B460-4E18-9866-C0D4E6ADF5F0}">
      <dsp:nvSpPr>
        <dsp:cNvPr id="0" name=""/>
        <dsp:cNvSpPr/>
      </dsp:nvSpPr>
      <dsp:spPr>
        <a:xfrm>
          <a:off x="6045867" y="5454046"/>
          <a:ext cx="1894475" cy="947237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kern="1200" dirty="0" smtClean="0"/>
            <a:t>dobíjení ze síťové zásuvky nebo       solární článek</a:t>
          </a:r>
          <a:endParaRPr lang="cs-CZ" sz="1500" kern="1200" dirty="0"/>
        </a:p>
      </dsp:txBody>
      <dsp:txXfrm>
        <a:off x="6045867" y="5454046"/>
        <a:ext cx="1894475" cy="9472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86CFE0-BF4E-4376-BEB9-C99B4BD7BB9E}" type="datetimeFigureOut">
              <a:rPr lang="cs-CZ" smtClean="0"/>
              <a:pPr/>
              <a:t>8.6.2013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9D937E-2CBC-4CFD-A622-766F4C3D20CB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B33030-16D1-441E-9AB9-7E1FD76A3B5A}" type="datetimeFigureOut">
              <a:rPr lang="cs-CZ" smtClean="0"/>
              <a:pPr/>
              <a:t>8.6.2013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9413E4-8C06-47A4-B692-9A3B33F30FFE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klipárt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9413E4-8C06-47A4-B692-9A3B33F30FFE}" type="slidenum">
              <a:rPr lang="cs-CZ" smtClean="0"/>
              <a:pPr/>
              <a:t>5</a:t>
            </a:fld>
            <a:endParaRPr 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klipárt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9413E4-8C06-47A4-B692-9A3B33F30FFE}" type="slidenum">
              <a:rPr lang="cs-CZ" smtClean="0"/>
              <a:pPr/>
              <a:t>15</a:t>
            </a:fld>
            <a:endParaRPr 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klipárt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9413E4-8C06-47A4-B692-9A3B33F30FFE}" type="slidenum">
              <a:rPr lang="cs-CZ" smtClean="0"/>
              <a:pPr/>
              <a:t>16</a:t>
            </a:fld>
            <a:endParaRPr 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Picture of a Samsung NC10 </a:t>
            </a:r>
            <a:r>
              <a:rPr lang="en-US" dirty="0" err="1" smtClean="0"/>
              <a:t>netbook</a:t>
            </a:r>
            <a:r>
              <a:rPr lang="en-US" dirty="0" smtClean="0"/>
              <a:t> [online]. 2008 [cit. 2012-10-2</a:t>
            </a:r>
            <a:r>
              <a:rPr lang="cs-CZ" dirty="0" smtClean="0"/>
              <a:t>7</a:t>
            </a:r>
            <a:r>
              <a:rPr lang="en-US" dirty="0" smtClean="0"/>
              <a:t>]. </a:t>
            </a:r>
            <a:r>
              <a:rPr lang="en-US" dirty="0" err="1" smtClean="0"/>
              <a:t>Dostupné</a:t>
            </a:r>
            <a:r>
              <a:rPr lang="en-US" dirty="0" smtClean="0"/>
              <a:t> z: http://upload.wikimedia.org/wikipedia/commons/thumb/c/cc/Samsung-NC10.png/606px-Samsung-NC10.png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9413E4-8C06-47A4-B692-9A3B33F30FFE}" type="slidenum">
              <a:rPr lang="cs-CZ" smtClean="0"/>
              <a:pPr/>
              <a:t>17</a:t>
            </a:fld>
            <a:endParaRPr lang="cs-CZ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Soubor:AcerN10Wiki.jpg [online]. 2006 [cit. 2012-10-28]. Dostupné z: http://upload.wikimedia.org/wikipedia/commons/thumb/a/ae/AcerN10Wiki.jpg/657px-AcerN10Wiki.jpg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9413E4-8C06-47A4-B692-9A3B33F30FFE}" type="slidenum">
              <a:rPr lang="cs-CZ" smtClean="0"/>
              <a:pPr/>
              <a:t>18</a:t>
            </a:fld>
            <a:endParaRPr lang="cs-CZ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klipárty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9413E4-8C06-47A4-B692-9A3B33F30FFE}" type="slidenum">
              <a:rPr lang="cs-CZ" smtClean="0"/>
              <a:pPr/>
              <a:t>20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http://www.</a:t>
            </a:r>
            <a:r>
              <a:rPr lang="cs-CZ" dirty="0" err="1" smtClean="0"/>
              <a:t>clker.com</a:t>
            </a:r>
            <a:r>
              <a:rPr lang="cs-CZ" dirty="0" smtClean="0"/>
              <a:t>/</a:t>
            </a:r>
            <a:r>
              <a:rPr lang="cs-CZ" dirty="0" err="1" smtClean="0"/>
              <a:t>clipart</a:t>
            </a:r>
            <a:r>
              <a:rPr lang="cs-CZ" dirty="0" smtClean="0"/>
              <a:t>-16509.html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9413E4-8C06-47A4-B692-9A3B33F30FFE}" type="slidenum">
              <a:rPr lang="cs-CZ" smtClean="0"/>
              <a:pPr/>
              <a:t>7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http://www.</a:t>
            </a:r>
            <a:r>
              <a:rPr lang="cs-CZ" dirty="0" err="1" smtClean="0"/>
              <a:t>clker.com</a:t>
            </a:r>
            <a:r>
              <a:rPr lang="cs-CZ" dirty="0" smtClean="0"/>
              <a:t>/</a:t>
            </a:r>
            <a:r>
              <a:rPr lang="cs-CZ" dirty="0" err="1" smtClean="0"/>
              <a:t>clipart</a:t>
            </a:r>
            <a:r>
              <a:rPr lang="cs-CZ" dirty="0" smtClean="0"/>
              <a:t>-</a:t>
            </a:r>
            <a:r>
              <a:rPr lang="cs-CZ" dirty="0" err="1" smtClean="0"/>
              <a:t>netbook</a:t>
            </a:r>
            <a:r>
              <a:rPr lang="cs-CZ" dirty="0" smtClean="0"/>
              <a:t>-1.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9413E4-8C06-47A4-B692-9A3B33F30FFE}" type="slidenum">
              <a:rPr lang="cs-CZ" smtClean="0"/>
              <a:pPr/>
              <a:t>8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http://www.</a:t>
            </a:r>
            <a:r>
              <a:rPr lang="cs-CZ" dirty="0" err="1" smtClean="0"/>
              <a:t>clker.com</a:t>
            </a:r>
            <a:r>
              <a:rPr lang="cs-CZ" dirty="0" smtClean="0"/>
              <a:t>/</a:t>
            </a:r>
            <a:r>
              <a:rPr lang="cs-CZ" dirty="0" err="1" smtClean="0"/>
              <a:t>clipart</a:t>
            </a:r>
            <a:r>
              <a:rPr lang="cs-CZ" dirty="0" smtClean="0"/>
              <a:t>-11333.html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9413E4-8C06-47A4-B692-9A3B33F30FFE}" type="slidenum">
              <a:rPr lang="cs-CZ" smtClean="0"/>
              <a:pPr/>
              <a:t>9</a:t>
            </a:fld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http://www.</a:t>
            </a:r>
            <a:r>
              <a:rPr lang="cs-CZ" dirty="0" err="1" smtClean="0"/>
              <a:t>clker.com</a:t>
            </a:r>
            <a:r>
              <a:rPr lang="cs-CZ" dirty="0" smtClean="0"/>
              <a:t>/</a:t>
            </a:r>
            <a:r>
              <a:rPr lang="cs-CZ" dirty="0" err="1" smtClean="0"/>
              <a:t>clipart</a:t>
            </a:r>
            <a:r>
              <a:rPr lang="cs-CZ" dirty="0" smtClean="0"/>
              <a:t>-cell-</a:t>
            </a:r>
            <a:r>
              <a:rPr lang="cs-CZ" dirty="0" err="1" smtClean="0"/>
              <a:t>phone.html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9413E4-8C06-47A4-B692-9A3B33F30FFE}" type="slidenum">
              <a:rPr lang="cs-CZ" smtClean="0"/>
              <a:pPr/>
              <a:t>10</a:t>
            </a:fld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http://www.</a:t>
            </a:r>
            <a:r>
              <a:rPr lang="cs-CZ" dirty="0" err="1" smtClean="0"/>
              <a:t>clker.com</a:t>
            </a:r>
            <a:r>
              <a:rPr lang="cs-CZ" dirty="0" smtClean="0"/>
              <a:t>/</a:t>
            </a:r>
            <a:r>
              <a:rPr lang="cs-CZ" dirty="0" err="1" smtClean="0"/>
              <a:t>clipart</a:t>
            </a:r>
            <a:r>
              <a:rPr lang="cs-CZ" dirty="0" smtClean="0"/>
              <a:t>-1848.html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9413E4-8C06-47A4-B692-9A3B33F30FFE}" type="slidenum">
              <a:rPr lang="cs-CZ" smtClean="0"/>
              <a:pPr/>
              <a:t>11</a:t>
            </a:fld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http://upload.wikimedia.org/wikipedia/commons/thumb/1/1a/Nec-cluster.jpg/220px-Nec-cluster.jpg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9413E4-8C06-47A4-B692-9A3B33F30FFE}" type="slidenum">
              <a:rPr lang="cs-CZ" smtClean="0"/>
              <a:pPr/>
              <a:t>12</a:t>
            </a:fld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klipart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9413E4-8C06-47A4-B692-9A3B33F30FFE}" type="slidenum">
              <a:rPr lang="cs-CZ" smtClean="0"/>
              <a:pPr/>
              <a:t>13</a:t>
            </a:fld>
            <a:endParaRPr 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Cray</a:t>
            </a:r>
            <a:r>
              <a:rPr lang="cs-CZ" dirty="0" smtClean="0"/>
              <a:t> počítač </a:t>
            </a:r>
            <a:r>
              <a:rPr lang="cs-CZ" dirty="0" err="1" smtClean="0"/>
              <a:t>plumbing</a:t>
            </a:r>
            <a:r>
              <a:rPr lang="cs-CZ" dirty="0" smtClean="0"/>
              <a:t> [online]. 2010 [cit. 2012-10-27]. Dostupné z: http://upload.wikimedia.org/wikipedia/commons/thumb/7/76/CRAY_computer_plumbing.jc.jpg/407px-CRAY_computer_plumbing.jc.jpg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9413E4-8C06-47A4-B692-9A3B33F30FFE}" type="slidenum">
              <a:rPr lang="cs-CZ" smtClean="0"/>
              <a:pPr/>
              <a:t>14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545AE-13E3-401F-82C4-39AC3057A931}" type="datetimeFigureOut">
              <a:rPr lang="cs-CZ" smtClean="0"/>
              <a:pPr/>
              <a:t>8.6.2013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3E95F-06B2-4E10-95BF-ABFFF235720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545AE-13E3-401F-82C4-39AC3057A931}" type="datetimeFigureOut">
              <a:rPr lang="cs-CZ" smtClean="0"/>
              <a:pPr/>
              <a:t>8.6.2013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3E95F-06B2-4E10-95BF-ABFFF235720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545AE-13E3-401F-82C4-39AC3057A931}" type="datetimeFigureOut">
              <a:rPr lang="cs-CZ" smtClean="0"/>
              <a:pPr/>
              <a:t>8.6.2013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3E95F-06B2-4E10-95BF-ABFFF235720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545AE-13E3-401F-82C4-39AC3057A931}" type="datetimeFigureOut">
              <a:rPr lang="cs-CZ" smtClean="0"/>
              <a:pPr/>
              <a:t>8.6.2013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3E95F-06B2-4E10-95BF-ABFFF235720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545AE-13E3-401F-82C4-39AC3057A931}" type="datetimeFigureOut">
              <a:rPr lang="cs-CZ" smtClean="0"/>
              <a:pPr/>
              <a:t>8.6.2013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3E95F-06B2-4E10-95BF-ABFFF235720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545AE-13E3-401F-82C4-39AC3057A931}" type="datetimeFigureOut">
              <a:rPr lang="cs-CZ" smtClean="0"/>
              <a:pPr/>
              <a:t>8.6.2013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3E95F-06B2-4E10-95BF-ABFFF235720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545AE-13E3-401F-82C4-39AC3057A931}" type="datetimeFigureOut">
              <a:rPr lang="cs-CZ" smtClean="0"/>
              <a:pPr/>
              <a:t>8.6.2013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3E95F-06B2-4E10-95BF-ABFFF235720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545AE-13E3-401F-82C4-39AC3057A931}" type="datetimeFigureOut">
              <a:rPr lang="cs-CZ" smtClean="0"/>
              <a:pPr/>
              <a:t>8.6.2013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3E95F-06B2-4E10-95BF-ABFFF235720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545AE-13E3-401F-82C4-39AC3057A931}" type="datetimeFigureOut">
              <a:rPr lang="cs-CZ" smtClean="0"/>
              <a:pPr/>
              <a:t>8.6.2013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3E95F-06B2-4E10-95BF-ABFFF235720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545AE-13E3-401F-82C4-39AC3057A931}" type="datetimeFigureOut">
              <a:rPr lang="cs-CZ" smtClean="0"/>
              <a:pPr/>
              <a:t>8.6.2013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3E95F-06B2-4E10-95BF-ABFFF235720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545AE-13E3-401F-82C4-39AC3057A931}" type="datetimeFigureOut">
              <a:rPr lang="cs-CZ" smtClean="0"/>
              <a:pPr/>
              <a:t>8.6.2013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3E95F-06B2-4E10-95BF-ABFFF235720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7545AE-13E3-401F-82C4-39AC3057A931}" type="datetimeFigureOut">
              <a:rPr lang="cs-CZ" smtClean="0"/>
              <a:pPr/>
              <a:t>8.6.2013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B3E95F-06B2-4E10-95BF-ABFFF235720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slide" Target="slide21.xml"/><Relationship Id="rId4" Type="http://schemas.openxmlformats.org/officeDocument/2006/relationships/slide" Target="slide2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slide" Target="slide21.xml"/><Relationship Id="rId4" Type="http://schemas.openxmlformats.org/officeDocument/2006/relationships/slide" Target="slide2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slide" Target="slide21.xml"/><Relationship Id="rId4" Type="http://schemas.openxmlformats.org/officeDocument/2006/relationships/slide" Target="slide2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slide" Target="slide22.xml"/><Relationship Id="rId4" Type="http://schemas.openxmlformats.org/officeDocument/2006/relationships/slide" Target="slide2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slide" Target="slide21.xml"/><Relationship Id="rId4" Type="http://schemas.openxmlformats.org/officeDocument/2006/relationships/slide" Target="slide2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slide" Target="slide22.xml"/><Relationship Id="rId4" Type="http://schemas.openxmlformats.org/officeDocument/2006/relationships/slide" Target="slide2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4664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107504" y="476672"/>
          <a:ext cx="8280920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E3D2F38-D1E4-4AD4-BA40-53AA995EDF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graphicEl>
                                              <a:dgm id="{FE3D2F38-D1E4-4AD4-BA40-53AA995EDF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graphicEl>
                                              <a:dgm id="{FE3D2F38-D1E4-4AD4-BA40-53AA995EDF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graphicEl>
                                              <a:dgm id="{FE3D2F38-D1E4-4AD4-BA40-53AA995EDF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graphicEl>
                                              <a:dgm id="{FE3D2F38-D1E4-4AD4-BA40-53AA995EDF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graphicEl>
                                              <a:dgm id="{FE3D2F38-D1E4-4AD4-BA40-53AA995EDF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0754BAE-7E3B-43E8-BFE6-D447DC3173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graphicEl>
                                              <a:dgm id="{60754BAE-7E3B-43E8-BFE6-D447DC3173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graphicEl>
                                              <a:dgm id="{60754BAE-7E3B-43E8-BFE6-D447DC3173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graphicEl>
                                              <a:dgm id="{60754BAE-7E3B-43E8-BFE6-D447DC3173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graphicEl>
                                              <a:dgm id="{60754BAE-7E3B-43E8-BFE6-D447DC3173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graphicEl>
                                              <a:dgm id="{60754BAE-7E3B-43E8-BFE6-D447DC3173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C46CC99-DB2E-43F7-8679-A44FE0A513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graphicEl>
                                              <a:dgm id="{8C46CC99-DB2E-43F7-8679-A44FE0A513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graphicEl>
                                              <a:dgm id="{8C46CC99-DB2E-43F7-8679-A44FE0A513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graphicEl>
                                              <a:dgm id="{8C46CC99-DB2E-43F7-8679-A44FE0A513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graphicEl>
                                              <a:dgm id="{8C46CC99-DB2E-43F7-8679-A44FE0A513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graphicEl>
                                              <a:dgm id="{8C46CC99-DB2E-43F7-8679-A44FE0A513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FF37471-2BEC-4061-92D6-9D34359A85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graphicEl>
                                              <a:dgm id="{CFF37471-2BEC-4061-92D6-9D34359A85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graphicEl>
                                              <a:dgm id="{CFF37471-2BEC-4061-92D6-9D34359A85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graphicEl>
                                              <a:dgm id="{CFF37471-2BEC-4061-92D6-9D34359A85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graphicEl>
                                              <a:dgm id="{CFF37471-2BEC-4061-92D6-9D34359A85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">
                                            <p:graphicEl>
                                              <a:dgm id="{CFF37471-2BEC-4061-92D6-9D34359A85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C24ADCE-83BF-4763-8A58-AFB8F75E7C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graphicEl>
                                              <a:dgm id="{2C24ADCE-83BF-4763-8A58-AFB8F75E7C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graphicEl>
                                              <a:dgm id="{2C24ADCE-83BF-4763-8A58-AFB8F75E7C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graphicEl>
                                              <a:dgm id="{2C24ADCE-83BF-4763-8A58-AFB8F75E7C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graphicEl>
                                              <a:dgm id="{2C24ADCE-83BF-4763-8A58-AFB8F75E7C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">
                                            <p:graphicEl>
                                              <a:dgm id="{2C24ADCE-83BF-4763-8A58-AFB8F75E7C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C158DB7-329A-4ECF-8457-910BDA67B9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">
                                            <p:graphicEl>
                                              <a:dgm id="{5C158DB7-329A-4ECF-8457-910BDA67B9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">
                                            <p:graphicEl>
                                              <a:dgm id="{5C158DB7-329A-4ECF-8457-910BDA67B9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graphicEl>
                                              <a:dgm id="{5C158DB7-329A-4ECF-8457-910BDA67B9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">
                                            <p:graphicEl>
                                              <a:dgm id="{5C158DB7-329A-4ECF-8457-910BDA67B9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">
                                            <p:graphicEl>
                                              <a:dgm id="{5C158DB7-329A-4ECF-8457-910BDA67B9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41FF7D0-E2F5-4D8A-BB9C-6A9B322A78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">
                                            <p:graphicEl>
                                              <a:dgm id="{741FF7D0-E2F5-4D8A-BB9C-6A9B322A78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">
                                            <p:graphicEl>
                                              <a:dgm id="{741FF7D0-E2F5-4D8A-BB9C-6A9B322A78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">
                                            <p:graphicEl>
                                              <a:dgm id="{741FF7D0-E2F5-4D8A-BB9C-6A9B322A78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">
                                            <p:graphicEl>
                                              <a:dgm id="{741FF7D0-E2F5-4D8A-BB9C-6A9B322A78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3">
                                            <p:graphicEl>
                                              <a:dgm id="{741FF7D0-E2F5-4D8A-BB9C-6A9B322A78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6518537-0052-4AA4-B420-DA6890797A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3">
                                            <p:graphicEl>
                                              <a:dgm id="{46518537-0052-4AA4-B420-DA6890797A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3">
                                            <p:graphicEl>
                                              <a:dgm id="{46518537-0052-4AA4-B420-DA6890797A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3">
                                            <p:graphicEl>
                                              <a:dgm id="{46518537-0052-4AA4-B420-DA6890797A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3">
                                            <p:graphicEl>
                                              <a:dgm id="{46518537-0052-4AA4-B420-DA6890797A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3">
                                            <p:graphicEl>
                                              <a:dgm id="{46518537-0052-4AA4-B420-DA6890797A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A3F4470-48D4-45AE-9815-DD4D48E72B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3">
                                            <p:graphicEl>
                                              <a:dgm id="{3A3F4470-48D4-45AE-9815-DD4D48E72B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3">
                                            <p:graphicEl>
                                              <a:dgm id="{3A3F4470-48D4-45AE-9815-DD4D48E72B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3">
                                            <p:graphicEl>
                                              <a:dgm id="{3A3F4470-48D4-45AE-9815-DD4D48E72B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3">
                                            <p:graphicEl>
                                              <a:dgm id="{3A3F4470-48D4-45AE-9815-DD4D48E72B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3">
                                            <p:graphicEl>
                                              <a:dgm id="{3A3F4470-48D4-45AE-9815-DD4D48E72B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F50D95C-EA83-44E4-8105-5449574B63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3">
                                            <p:graphicEl>
                                              <a:dgm id="{FF50D95C-EA83-44E4-8105-5449574B63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3">
                                            <p:graphicEl>
                                              <a:dgm id="{FF50D95C-EA83-44E4-8105-5449574B63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3">
                                            <p:graphicEl>
                                              <a:dgm id="{FF50D95C-EA83-44E4-8105-5449574B63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3">
                                            <p:graphicEl>
                                              <a:dgm id="{FF50D95C-EA83-44E4-8105-5449574B63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3">
                                            <p:graphicEl>
                                              <a:dgm id="{FF50D95C-EA83-44E4-8105-5449574B63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0E053A0-756D-49C7-B3E8-46DF4D7448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3">
                                            <p:graphicEl>
                                              <a:dgm id="{20E053A0-756D-49C7-B3E8-46DF4D7448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3">
                                            <p:graphicEl>
                                              <a:dgm id="{20E053A0-756D-49C7-B3E8-46DF4D7448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3">
                                            <p:graphicEl>
                                              <a:dgm id="{20E053A0-756D-49C7-B3E8-46DF4D7448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3">
                                            <p:graphicEl>
                                              <a:dgm id="{20E053A0-756D-49C7-B3E8-46DF4D7448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3">
                                            <p:graphicEl>
                                              <a:dgm id="{20E053A0-756D-49C7-B3E8-46DF4D7448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07F4263-F54F-48F2-BFB7-8E3462E0FB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3">
                                            <p:graphicEl>
                                              <a:dgm id="{307F4263-F54F-48F2-BFB7-8E3462E0FB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3">
                                            <p:graphicEl>
                                              <a:dgm id="{307F4263-F54F-48F2-BFB7-8E3462E0FB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3">
                                            <p:graphicEl>
                                              <a:dgm id="{307F4263-F54F-48F2-BFB7-8E3462E0FB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3">
                                            <p:graphicEl>
                                              <a:dgm id="{307F4263-F54F-48F2-BFB7-8E3462E0FB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3">
                                            <p:graphicEl>
                                              <a:dgm id="{307F4263-F54F-48F2-BFB7-8E3462E0FB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2C73AFA-E191-4876-A4EC-3A59CFE257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">
                                            <p:graphicEl>
                                              <a:dgm id="{F2C73AFA-E191-4876-A4EC-3A59CFE257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3">
                                            <p:graphicEl>
                                              <a:dgm id="{F2C73AFA-E191-4876-A4EC-3A59CFE257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3">
                                            <p:graphicEl>
                                              <a:dgm id="{F2C73AFA-E191-4876-A4EC-3A59CFE257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3">
                                            <p:graphicEl>
                                              <a:dgm id="{F2C73AFA-E191-4876-A4EC-3A59CFE257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3">
                                            <p:graphicEl>
                                              <a:dgm id="{F2C73AFA-E191-4876-A4EC-3A59CFE257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69ED073-406F-4FBA-87F5-56056D588E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3">
                                            <p:graphicEl>
                                              <a:dgm id="{A69ED073-406F-4FBA-87F5-56056D588E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3">
                                            <p:graphicEl>
                                              <a:dgm id="{A69ED073-406F-4FBA-87F5-56056D588E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3">
                                            <p:graphicEl>
                                              <a:dgm id="{A69ED073-406F-4FBA-87F5-56056D588E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0" fill="hold"/>
                                        <p:tgtEl>
                                          <p:spTgt spid="3">
                                            <p:graphicEl>
                                              <a:dgm id="{A69ED073-406F-4FBA-87F5-56056D588E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2000"/>
                                        <p:tgtEl>
                                          <p:spTgt spid="3">
                                            <p:graphicEl>
                                              <a:dgm id="{A69ED073-406F-4FBA-87F5-56056D588E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B616242-0827-463F-9858-CB738A42EA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000" fill="hold"/>
                                        <p:tgtEl>
                                          <p:spTgt spid="3">
                                            <p:graphicEl>
                                              <a:dgm id="{FB616242-0827-463F-9858-CB738A42EA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000" fill="hold"/>
                                        <p:tgtEl>
                                          <p:spTgt spid="3">
                                            <p:graphicEl>
                                              <a:dgm id="{FB616242-0827-463F-9858-CB738A42EA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000" fill="hold"/>
                                        <p:tgtEl>
                                          <p:spTgt spid="3">
                                            <p:graphicEl>
                                              <a:dgm id="{FB616242-0827-463F-9858-CB738A42EA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3">
                                            <p:graphicEl>
                                              <a:dgm id="{FB616242-0827-463F-9858-CB738A42EA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2000"/>
                                        <p:tgtEl>
                                          <p:spTgt spid="3">
                                            <p:graphicEl>
                                              <a:dgm id="{FB616242-0827-463F-9858-CB738A42EA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7C78C9C-1E7F-42CB-9043-7D243FDD63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3">
                                            <p:graphicEl>
                                              <a:dgm id="{B7C78C9C-1E7F-42CB-9043-7D243FDD63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0" fill="hold"/>
                                        <p:tgtEl>
                                          <p:spTgt spid="3">
                                            <p:graphicEl>
                                              <a:dgm id="{B7C78C9C-1E7F-42CB-9043-7D243FDD63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0" fill="hold"/>
                                        <p:tgtEl>
                                          <p:spTgt spid="3">
                                            <p:graphicEl>
                                              <a:dgm id="{B7C78C9C-1E7F-42CB-9043-7D243FDD63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2000" fill="hold"/>
                                        <p:tgtEl>
                                          <p:spTgt spid="3">
                                            <p:graphicEl>
                                              <a:dgm id="{B7C78C9C-1E7F-42CB-9043-7D243FDD63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2000"/>
                                        <p:tgtEl>
                                          <p:spTgt spid="3">
                                            <p:graphicEl>
                                              <a:dgm id="{B7C78C9C-1E7F-42CB-9043-7D243FDD63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B2FE098-B460-4E18-9866-C0D4E6ADF5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2000" fill="hold"/>
                                        <p:tgtEl>
                                          <p:spTgt spid="3">
                                            <p:graphicEl>
                                              <a:dgm id="{6B2FE098-B460-4E18-9866-C0D4E6ADF5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2000" fill="hold"/>
                                        <p:tgtEl>
                                          <p:spTgt spid="3">
                                            <p:graphicEl>
                                              <a:dgm id="{6B2FE098-B460-4E18-9866-C0D4E6ADF5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3">
                                            <p:graphicEl>
                                              <a:dgm id="{6B2FE098-B460-4E18-9866-C0D4E6ADF5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3">
                                            <p:graphicEl>
                                              <a:dgm id="{6B2FE098-B460-4E18-9866-C0D4E6ADF5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3">
                                            <p:graphicEl>
                                              <a:dgm id="{6B2FE098-B460-4E18-9866-C0D4E6ADF5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04B7AE9-D0D3-4148-9F62-6140AE483C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2000" fill="hold"/>
                                        <p:tgtEl>
                                          <p:spTgt spid="3">
                                            <p:graphicEl>
                                              <a:dgm id="{304B7AE9-D0D3-4148-9F62-6140AE483C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000" fill="hold"/>
                                        <p:tgtEl>
                                          <p:spTgt spid="3">
                                            <p:graphicEl>
                                              <a:dgm id="{304B7AE9-D0D3-4148-9F62-6140AE483C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2000" fill="hold"/>
                                        <p:tgtEl>
                                          <p:spTgt spid="3">
                                            <p:graphicEl>
                                              <a:dgm id="{304B7AE9-D0D3-4148-9F62-6140AE483C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2000" fill="hold"/>
                                        <p:tgtEl>
                                          <p:spTgt spid="3">
                                            <p:graphicEl>
                                              <a:dgm id="{304B7AE9-D0D3-4148-9F62-6140AE483C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2000"/>
                                        <p:tgtEl>
                                          <p:spTgt spid="3">
                                            <p:graphicEl>
                                              <a:dgm id="{304B7AE9-D0D3-4148-9F62-6140AE483C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3F7576D-456D-43A3-B4A3-FEAA800C58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2000" fill="hold"/>
                                        <p:tgtEl>
                                          <p:spTgt spid="3">
                                            <p:graphicEl>
                                              <a:dgm id="{13F7576D-456D-43A3-B4A3-FEAA800C58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2000" fill="hold"/>
                                        <p:tgtEl>
                                          <p:spTgt spid="3">
                                            <p:graphicEl>
                                              <a:dgm id="{13F7576D-456D-43A3-B4A3-FEAA800C58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2000" fill="hold"/>
                                        <p:tgtEl>
                                          <p:spTgt spid="3">
                                            <p:graphicEl>
                                              <a:dgm id="{13F7576D-456D-43A3-B4A3-FEAA800C58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2000" fill="hold"/>
                                        <p:tgtEl>
                                          <p:spTgt spid="3">
                                            <p:graphicEl>
                                              <a:dgm id="{13F7576D-456D-43A3-B4A3-FEAA800C58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2000"/>
                                        <p:tgtEl>
                                          <p:spTgt spid="3">
                                            <p:graphicEl>
                                              <a:dgm id="{13F7576D-456D-43A3-B4A3-FEAA800C58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Dgm bld="lvl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107504" y="116632"/>
          <a:ext cx="8280920" cy="6408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E3D2F38-D1E4-4AD4-BA40-53AA995EDF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graphicEl>
                                              <a:dgm id="{FE3D2F38-D1E4-4AD4-BA40-53AA995EDF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graphicEl>
                                              <a:dgm id="{FE3D2F38-D1E4-4AD4-BA40-53AA995EDF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graphicEl>
                                              <a:dgm id="{FE3D2F38-D1E4-4AD4-BA40-53AA995EDF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graphicEl>
                                              <a:dgm id="{FE3D2F38-D1E4-4AD4-BA40-53AA995EDF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graphicEl>
                                              <a:dgm id="{FE3D2F38-D1E4-4AD4-BA40-53AA995EDF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0754BAE-7E3B-43E8-BFE6-D447DC3173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graphicEl>
                                              <a:dgm id="{60754BAE-7E3B-43E8-BFE6-D447DC3173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graphicEl>
                                              <a:dgm id="{60754BAE-7E3B-43E8-BFE6-D447DC3173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graphicEl>
                                              <a:dgm id="{60754BAE-7E3B-43E8-BFE6-D447DC3173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graphicEl>
                                              <a:dgm id="{60754BAE-7E3B-43E8-BFE6-D447DC3173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graphicEl>
                                              <a:dgm id="{60754BAE-7E3B-43E8-BFE6-D447DC3173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C46CC99-DB2E-43F7-8679-A44FE0A513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graphicEl>
                                              <a:dgm id="{8C46CC99-DB2E-43F7-8679-A44FE0A513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graphicEl>
                                              <a:dgm id="{8C46CC99-DB2E-43F7-8679-A44FE0A513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graphicEl>
                                              <a:dgm id="{8C46CC99-DB2E-43F7-8679-A44FE0A513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graphicEl>
                                              <a:dgm id="{8C46CC99-DB2E-43F7-8679-A44FE0A513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graphicEl>
                                              <a:dgm id="{8C46CC99-DB2E-43F7-8679-A44FE0A513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FF37471-2BEC-4061-92D6-9D34359A85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graphicEl>
                                              <a:dgm id="{CFF37471-2BEC-4061-92D6-9D34359A85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graphicEl>
                                              <a:dgm id="{CFF37471-2BEC-4061-92D6-9D34359A85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graphicEl>
                                              <a:dgm id="{CFF37471-2BEC-4061-92D6-9D34359A85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graphicEl>
                                              <a:dgm id="{CFF37471-2BEC-4061-92D6-9D34359A85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">
                                            <p:graphicEl>
                                              <a:dgm id="{CFF37471-2BEC-4061-92D6-9D34359A85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C24ADCE-83BF-4763-8A58-AFB8F75E7C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graphicEl>
                                              <a:dgm id="{2C24ADCE-83BF-4763-8A58-AFB8F75E7C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graphicEl>
                                              <a:dgm id="{2C24ADCE-83BF-4763-8A58-AFB8F75E7C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graphicEl>
                                              <a:dgm id="{2C24ADCE-83BF-4763-8A58-AFB8F75E7C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graphicEl>
                                              <a:dgm id="{2C24ADCE-83BF-4763-8A58-AFB8F75E7C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">
                                            <p:graphicEl>
                                              <a:dgm id="{2C24ADCE-83BF-4763-8A58-AFB8F75E7C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C158DB7-329A-4ECF-8457-910BDA67B9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">
                                            <p:graphicEl>
                                              <a:dgm id="{5C158DB7-329A-4ECF-8457-910BDA67B9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">
                                            <p:graphicEl>
                                              <a:dgm id="{5C158DB7-329A-4ECF-8457-910BDA67B9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graphicEl>
                                              <a:dgm id="{5C158DB7-329A-4ECF-8457-910BDA67B9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">
                                            <p:graphicEl>
                                              <a:dgm id="{5C158DB7-329A-4ECF-8457-910BDA67B9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">
                                            <p:graphicEl>
                                              <a:dgm id="{5C158DB7-329A-4ECF-8457-910BDA67B9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41FF7D0-E2F5-4D8A-BB9C-6A9B322A78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">
                                            <p:graphicEl>
                                              <a:dgm id="{741FF7D0-E2F5-4D8A-BB9C-6A9B322A78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">
                                            <p:graphicEl>
                                              <a:dgm id="{741FF7D0-E2F5-4D8A-BB9C-6A9B322A78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">
                                            <p:graphicEl>
                                              <a:dgm id="{741FF7D0-E2F5-4D8A-BB9C-6A9B322A78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">
                                            <p:graphicEl>
                                              <a:dgm id="{741FF7D0-E2F5-4D8A-BB9C-6A9B322A78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3">
                                            <p:graphicEl>
                                              <a:dgm id="{741FF7D0-E2F5-4D8A-BB9C-6A9B322A78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6518537-0052-4AA4-B420-DA6890797A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3">
                                            <p:graphicEl>
                                              <a:dgm id="{46518537-0052-4AA4-B420-DA6890797A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3">
                                            <p:graphicEl>
                                              <a:dgm id="{46518537-0052-4AA4-B420-DA6890797A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3">
                                            <p:graphicEl>
                                              <a:dgm id="{46518537-0052-4AA4-B420-DA6890797A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3">
                                            <p:graphicEl>
                                              <a:dgm id="{46518537-0052-4AA4-B420-DA6890797A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3">
                                            <p:graphicEl>
                                              <a:dgm id="{46518537-0052-4AA4-B420-DA6890797A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A3F4470-48D4-45AE-9815-DD4D48E72B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3">
                                            <p:graphicEl>
                                              <a:dgm id="{3A3F4470-48D4-45AE-9815-DD4D48E72B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3">
                                            <p:graphicEl>
                                              <a:dgm id="{3A3F4470-48D4-45AE-9815-DD4D48E72B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3">
                                            <p:graphicEl>
                                              <a:dgm id="{3A3F4470-48D4-45AE-9815-DD4D48E72B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3">
                                            <p:graphicEl>
                                              <a:dgm id="{3A3F4470-48D4-45AE-9815-DD4D48E72B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3">
                                            <p:graphicEl>
                                              <a:dgm id="{3A3F4470-48D4-45AE-9815-DD4D48E72B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F50D95C-EA83-44E4-8105-5449574B63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3">
                                            <p:graphicEl>
                                              <a:dgm id="{FF50D95C-EA83-44E4-8105-5449574B63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3">
                                            <p:graphicEl>
                                              <a:dgm id="{FF50D95C-EA83-44E4-8105-5449574B63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3">
                                            <p:graphicEl>
                                              <a:dgm id="{FF50D95C-EA83-44E4-8105-5449574B63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3">
                                            <p:graphicEl>
                                              <a:dgm id="{FF50D95C-EA83-44E4-8105-5449574B63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3">
                                            <p:graphicEl>
                                              <a:dgm id="{FF50D95C-EA83-44E4-8105-5449574B63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0E053A0-756D-49C7-B3E8-46DF4D7448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3">
                                            <p:graphicEl>
                                              <a:dgm id="{20E053A0-756D-49C7-B3E8-46DF4D7448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3">
                                            <p:graphicEl>
                                              <a:dgm id="{20E053A0-756D-49C7-B3E8-46DF4D7448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3">
                                            <p:graphicEl>
                                              <a:dgm id="{20E053A0-756D-49C7-B3E8-46DF4D7448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3">
                                            <p:graphicEl>
                                              <a:dgm id="{20E053A0-756D-49C7-B3E8-46DF4D7448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3">
                                            <p:graphicEl>
                                              <a:dgm id="{20E053A0-756D-49C7-B3E8-46DF4D7448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07F4263-F54F-48F2-BFB7-8E3462E0FB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3">
                                            <p:graphicEl>
                                              <a:dgm id="{307F4263-F54F-48F2-BFB7-8E3462E0FB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3">
                                            <p:graphicEl>
                                              <a:dgm id="{307F4263-F54F-48F2-BFB7-8E3462E0FB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3">
                                            <p:graphicEl>
                                              <a:dgm id="{307F4263-F54F-48F2-BFB7-8E3462E0FB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3">
                                            <p:graphicEl>
                                              <a:dgm id="{307F4263-F54F-48F2-BFB7-8E3462E0FB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3">
                                            <p:graphicEl>
                                              <a:dgm id="{307F4263-F54F-48F2-BFB7-8E3462E0FB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2C73AFA-E191-4876-A4EC-3A59CFE257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">
                                            <p:graphicEl>
                                              <a:dgm id="{F2C73AFA-E191-4876-A4EC-3A59CFE257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3">
                                            <p:graphicEl>
                                              <a:dgm id="{F2C73AFA-E191-4876-A4EC-3A59CFE257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3">
                                            <p:graphicEl>
                                              <a:dgm id="{F2C73AFA-E191-4876-A4EC-3A59CFE257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3">
                                            <p:graphicEl>
                                              <a:dgm id="{F2C73AFA-E191-4876-A4EC-3A59CFE257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3">
                                            <p:graphicEl>
                                              <a:dgm id="{F2C73AFA-E191-4876-A4EC-3A59CFE257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7C78C9C-1E7F-42CB-9043-7D243FDD63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3">
                                            <p:graphicEl>
                                              <a:dgm id="{B7C78C9C-1E7F-42CB-9043-7D243FDD63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3">
                                            <p:graphicEl>
                                              <a:dgm id="{B7C78C9C-1E7F-42CB-9043-7D243FDD63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3">
                                            <p:graphicEl>
                                              <a:dgm id="{B7C78C9C-1E7F-42CB-9043-7D243FDD63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0" fill="hold"/>
                                        <p:tgtEl>
                                          <p:spTgt spid="3">
                                            <p:graphicEl>
                                              <a:dgm id="{B7C78C9C-1E7F-42CB-9043-7D243FDD63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2000"/>
                                        <p:tgtEl>
                                          <p:spTgt spid="3">
                                            <p:graphicEl>
                                              <a:dgm id="{B7C78C9C-1E7F-42CB-9043-7D243FDD63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B2FE098-B460-4E18-9866-C0D4E6ADF5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000" fill="hold"/>
                                        <p:tgtEl>
                                          <p:spTgt spid="3">
                                            <p:graphicEl>
                                              <a:dgm id="{6B2FE098-B460-4E18-9866-C0D4E6ADF5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000" fill="hold"/>
                                        <p:tgtEl>
                                          <p:spTgt spid="3">
                                            <p:graphicEl>
                                              <a:dgm id="{6B2FE098-B460-4E18-9866-C0D4E6ADF5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000" fill="hold"/>
                                        <p:tgtEl>
                                          <p:spTgt spid="3">
                                            <p:graphicEl>
                                              <a:dgm id="{6B2FE098-B460-4E18-9866-C0D4E6ADF5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3">
                                            <p:graphicEl>
                                              <a:dgm id="{6B2FE098-B460-4E18-9866-C0D4E6ADF5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2000"/>
                                        <p:tgtEl>
                                          <p:spTgt spid="3">
                                            <p:graphicEl>
                                              <a:dgm id="{6B2FE098-B460-4E18-9866-C0D4E6ADF5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107504" y="116632"/>
          <a:ext cx="8280920" cy="6408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E3D2F38-D1E4-4AD4-BA40-53AA995EDF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graphicEl>
                                              <a:dgm id="{FE3D2F38-D1E4-4AD4-BA40-53AA995EDF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graphicEl>
                                              <a:dgm id="{FE3D2F38-D1E4-4AD4-BA40-53AA995EDF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graphicEl>
                                              <a:dgm id="{FE3D2F38-D1E4-4AD4-BA40-53AA995EDF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graphicEl>
                                              <a:dgm id="{FE3D2F38-D1E4-4AD4-BA40-53AA995EDF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graphicEl>
                                              <a:dgm id="{FE3D2F38-D1E4-4AD4-BA40-53AA995EDF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0754BAE-7E3B-43E8-BFE6-D447DC3173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graphicEl>
                                              <a:dgm id="{60754BAE-7E3B-43E8-BFE6-D447DC3173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graphicEl>
                                              <a:dgm id="{60754BAE-7E3B-43E8-BFE6-D447DC3173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graphicEl>
                                              <a:dgm id="{60754BAE-7E3B-43E8-BFE6-D447DC3173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graphicEl>
                                              <a:dgm id="{60754BAE-7E3B-43E8-BFE6-D447DC3173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graphicEl>
                                              <a:dgm id="{60754BAE-7E3B-43E8-BFE6-D447DC3173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C46CC99-DB2E-43F7-8679-A44FE0A513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graphicEl>
                                              <a:dgm id="{8C46CC99-DB2E-43F7-8679-A44FE0A513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graphicEl>
                                              <a:dgm id="{8C46CC99-DB2E-43F7-8679-A44FE0A513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graphicEl>
                                              <a:dgm id="{8C46CC99-DB2E-43F7-8679-A44FE0A513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graphicEl>
                                              <a:dgm id="{8C46CC99-DB2E-43F7-8679-A44FE0A513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graphicEl>
                                              <a:dgm id="{8C46CC99-DB2E-43F7-8679-A44FE0A513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FF37471-2BEC-4061-92D6-9D34359A85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graphicEl>
                                              <a:dgm id="{CFF37471-2BEC-4061-92D6-9D34359A85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graphicEl>
                                              <a:dgm id="{CFF37471-2BEC-4061-92D6-9D34359A85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graphicEl>
                                              <a:dgm id="{CFF37471-2BEC-4061-92D6-9D34359A85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graphicEl>
                                              <a:dgm id="{CFF37471-2BEC-4061-92D6-9D34359A85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">
                                            <p:graphicEl>
                                              <a:dgm id="{CFF37471-2BEC-4061-92D6-9D34359A85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C24ADCE-83BF-4763-8A58-AFB8F75E7C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graphicEl>
                                              <a:dgm id="{2C24ADCE-83BF-4763-8A58-AFB8F75E7C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graphicEl>
                                              <a:dgm id="{2C24ADCE-83BF-4763-8A58-AFB8F75E7C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graphicEl>
                                              <a:dgm id="{2C24ADCE-83BF-4763-8A58-AFB8F75E7C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graphicEl>
                                              <a:dgm id="{2C24ADCE-83BF-4763-8A58-AFB8F75E7C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">
                                            <p:graphicEl>
                                              <a:dgm id="{2C24ADCE-83BF-4763-8A58-AFB8F75E7C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C158DB7-329A-4ECF-8457-910BDA67B9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">
                                            <p:graphicEl>
                                              <a:dgm id="{5C158DB7-329A-4ECF-8457-910BDA67B9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">
                                            <p:graphicEl>
                                              <a:dgm id="{5C158DB7-329A-4ECF-8457-910BDA67B9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graphicEl>
                                              <a:dgm id="{5C158DB7-329A-4ECF-8457-910BDA67B9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">
                                            <p:graphicEl>
                                              <a:dgm id="{5C158DB7-329A-4ECF-8457-910BDA67B9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">
                                            <p:graphicEl>
                                              <a:dgm id="{5C158DB7-329A-4ECF-8457-910BDA67B9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41FF7D0-E2F5-4D8A-BB9C-6A9B322A78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">
                                            <p:graphicEl>
                                              <a:dgm id="{741FF7D0-E2F5-4D8A-BB9C-6A9B322A78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">
                                            <p:graphicEl>
                                              <a:dgm id="{741FF7D0-E2F5-4D8A-BB9C-6A9B322A78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">
                                            <p:graphicEl>
                                              <a:dgm id="{741FF7D0-E2F5-4D8A-BB9C-6A9B322A78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">
                                            <p:graphicEl>
                                              <a:dgm id="{741FF7D0-E2F5-4D8A-BB9C-6A9B322A78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3">
                                            <p:graphicEl>
                                              <a:dgm id="{741FF7D0-E2F5-4D8A-BB9C-6A9B322A78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6518537-0052-4AA4-B420-DA6890797A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3">
                                            <p:graphicEl>
                                              <a:dgm id="{46518537-0052-4AA4-B420-DA6890797A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3">
                                            <p:graphicEl>
                                              <a:dgm id="{46518537-0052-4AA4-B420-DA6890797A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3">
                                            <p:graphicEl>
                                              <a:dgm id="{46518537-0052-4AA4-B420-DA6890797A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3">
                                            <p:graphicEl>
                                              <a:dgm id="{46518537-0052-4AA4-B420-DA6890797A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3">
                                            <p:graphicEl>
                                              <a:dgm id="{46518537-0052-4AA4-B420-DA6890797A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A3F4470-48D4-45AE-9815-DD4D48E72B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3">
                                            <p:graphicEl>
                                              <a:dgm id="{3A3F4470-48D4-45AE-9815-DD4D48E72B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3">
                                            <p:graphicEl>
                                              <a:dgm id="{3A3F4470-48D4-45AE-9815-DD4D48E72B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3">
                                            <p:graphicEl>
                                              <a:dgm id="{3A3F4470-48D4-45AE-9815-DD4D48E72B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3">
                                            <p:graphicEl>
                                              <a:dgm id="{3A3F4470-48D4-45AE-9815-DD4D48E72B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3">
                                            <p:graphicEl>
                                              <a:dgm id="{3A3F4470-48D4-45AE-9815-DD4D48E72B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F50D95C-EA83-44E4-8105-5449574B63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3">
                                            <p:graphicEl>
                                              <a:dgm id="{FF50D95C-EA83-44E4-8105-5449574B63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3">
                                            <p:graphicEl>
                                              <a:dgm id="{FF50D95C-EA83-44E4-8105-5449574B63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3">
                                            <p:graphicEl>
                                              <a:dgm id="{FF50D95C-EA83-44E4-8105-5449574B63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3">
                                            <p:graphicEl>
                                              <a:dgm id="{FF50D95C-EA83-44E4-8105-5449574B63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3">
                                            <p:graphicEl>
                                              <a:dgm id="{FF50D95C-EA83-44E4-8105-5449574B63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0E053A0-756D-49C7-B3E8-46DF4D7448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3">
                                            <p:graphicEl>
                                              <a:dgm id="{20E053A0-756D-49C7-B3E8-46DF4D7448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3">
                                            <p:graphicEl>
                                              <a:dgm id="{20E053A0-756D-49C7-B3E8-46DF4D7448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3">
                                            <p:graphicEl>
                                              <a:dgm id="{20E053A0-756D-49C7-B3E8-46DF4D7448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3">
                                            <p:graphicEl>
                                              <a:dgm id="{20E053A0-756D-49C7-B3E8-46DF4D7448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3">
                                            <p:graphicEl>
                                              <a:dgm id="{20E053A0-756D-49C7-B3E8-46DF4D7448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Dgm bld="lvl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olný tvar 12"/>
          <p:cNvSpPr/>
          <p:nvPr/>
        </p:nvSpPr>
        <p:spPr>
          <a:xfrm>
            <a:off x="755576" y="2132856"/>
            <a:ext cx="4025555" cy="3065931"/>
          </a:xfrm>
          <a:custGeom>
            <a:avLst/>
            <a:gdLst>
              <a:gd name="connsiteX0" fmla="*/ 0 w 4025555"/>
              <a:gd name="connsiteY0" fmla="*/ 306593 h 3065931"/>
              <a:gd name="connsiteX1" fmla="*/ 89799 w 4025555"/>
              <a:gd name="connsiteY1" fmla="*/ 89799 h 3065931"/>
              <a:gd name="connsiteX2" fmla="*/ 306593 w 4025555"/>
              <a:gd name="connsiteY2" fmla="*/ 0 h 3065931"/>
              <a:gd name="connsiteX3" fmla="*/ 3718962 w 4025555"/>
              <a:gd name="connsiteY3" fmla="*/ 0 h 3065931"/>
              <a:gd name="connsiteX4" fmla="*/ 3935756 w 4025555"/>
              <a:gd name="connsiteY4" fmla="*/ 89799 h 3065931"/>
              <a:gd name="connsiteX5" fmla="*/ 4025555 w 4025555"/>
              <a:gd name="connsiteY5" fmla="*/ 306593 h 3065931"/>
              <a:gd name="connsiteX6" fmla="*/ 4025555 w 4025555"/>
              <a:gd name="connsiteY6" fmla="*/ 2759338 h 3065931"/>
              <a:gd name="connsiteX7" fmla="*/ 3935756 w 4025555"/>
              <a:gd name="connsiteY7" fmla="*/ 2976132 h 3065931"/>
              <a:gd name="connsiteX8" fmla="*/ 3718962 w 4025555"/>
              <a:gd name="connsiteY8" fmla="*/ 3065931 h 3065931"/>
              <a:gd name="connsiteX9" fmla="*/ 306593 w 4025555"/>
              <a:gd name="connsiteY9" fmla="*/ 3065931 h 3065931"/>
              <a:gd name="connsiteX10" fmla="*/ 89799 w 4025555"/>
              <a:gd name="connsiteY10" fmla="*/ 2976132 h 3065931"/>
              <a:gd name="connsiteX11" fmla="*/ 0 w 4025555"/>
              <a:gd name="connsiteY11" fmla="*/ 2759338 h 3065931"/>
              <a:gd name="connsiteX12" fmla="*/ 0 w 4025555"/>
              <a:gd name="connsiteY12" fmla="*/ 306593 h 3065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025555" h="3065931">
                <a:moveTo>
                  <a:pt x="0" y="306593"/>
                </a:moveTo>
                <a:cubicBezTo>
                  <a:pt x="0" y="225279"/>
                  <a:pt x="32302" y="147296"/>
                  <a:pt x="89799" y="89799"/>
                </a:cubicBezTo>
                <a:cubicBezTo>
                  <a:pt x="147296" y="32302"/>
                  <a:pt x="225280" y="0"/>
                  <a:pt x="306593" y="0"/>
                </a:cubicBezTo>
                <a:lnTo>
                  <a:pt x="3718962" y="0"/>
                </a:lnTo>
                <a:cubicBezTo>
                  <a:pt x="3800276" y="0"/>
                  <a:pt x="3878259" y="32302"/>
                  <a:pt x="3935756" y="89799"/>
                </a:cubicBezTo>
                <a:cubicBezTo>
                  <a:pt x="3993253" y="147296"/>
                  <a:pt x="4025555" y="225280"/>
                  <a:pt x="4025555" y="306593"/>
                </a:cubicBezTo>
                <a:lnTo>
                  <a:pt x="4025555" y="2759338"/>
                </a:lnTo>
                <a:cubicBezTo>
                  <a:pt x="4025555" y="2840652"/>
                  <a:pt x="3993253" y="2918635"/>
                  <a:pt x="3935756" y="2976132"/>
                </a:cubicBezTo>
                <a:cubicBezTo>
                  <a:pt x="3878259" y="3033629"/>
                  <a:pt x="3800275" y="3065931"/>
                  <a:pt x="3718962" y="3065931"/>
                </a:cubicBezTo>
                <a:lnTo>
                  <a:pt x="306593" y="3065931"/>
                </a:lnTo>
                <a:cubicBezTo>
                  <a:pt x="225279" y="3065931"/>
                  <a:pt x="147296" y="3033629"/>
                  <a:pt x="89799" y="2976132"/>
                </a:cubicBezTo>
                <a:cubicBezTo>
                  <a:pt x="32302" y="2918635"/>
                  <a:pt x="0" y="2840651"/>
                  <a:pt x="0" y="2759338"/>
                </a:cubicBezTo>
                <a:lnTo>
                  <a:pt x="0" y="306593"/>
                </a:lnTo>
                <a:close/>
              </a:path>
            </a:pathLst>
          </a:custGeom>
          <a:blipFill>
            <a:blip r:embed="rId3" cstate="print"/>
            <a:stretch>
              <a:fillRect/>
            </a:stretch>
          </a:blipFill>
          <a:ln w="57150">
            <a:solidFill>
              <a:srgbClr val="00B05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spcFirstLastPara="0" vert="horz" wrap="square" lIns="213621" tIns="172348" rIns="213624" bIns="172348" numCol="1" spcCol="1270" anchor="ctr" anchorCtr="0">
            <a:noAutofit/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cs-CZ" sz="6500" kern="1200" dirty="0"/>
          </a:p>
        </p:txBody>
      </p:sp>
      <p:sp>
        <p:nvSpPr>
          <p:cNvPr id="14" name="Volný tvar 13">
            <a:hlinkClick r:id="rId4" action="ppaction://hlinksldjump"/>
          </p:cNvPr>
          <p:cNvSpPr/>
          <p:nvPr/>
        </p:nvSpPr>
        <p:spPr>
          <a:xfrm>
            <a:off x="6084168" y="1268760"/>
            <a:ext cx="1789316" cy="936104"/>
          </a:xfrm>
          <a:custGeom>
            <a:avLst/>
            <a:gdLst>
              <a:gd name="connsiteX0" fmla="*/ 0 w 1381512"/>
              <a:gd name="connsiteY0" fmla="*/ 86345 h 863445"/>
              <a:gd name="connsiteX1" fmla="*/ 25290 w 1381512"/>
              <a:gd name="connsiteY1" fmla="*/ 25290 h 863445"/>
              <a:gd name="connsiteX2" fmla="*/ 86345 w 1381512"/>
              <a:gd name="connsiteY2" fmla="*/ 0 h 863445"/>
              <a:gd name="connsiteX3" fmla="*/ 1295167 w 1381512"/>
              <a:gd name="connsiteY3" fmla="*/ 0 h 863445"/>
              <a:gd name="connsiteX4" fmla="*/ 1356222 w 1381512"/>
              <a:gd name="connsiteY4" fmla="*/ 25290 h 863445"/>
              <a:gd name="connsiteX5" fmla="*/ 1381512 w 1381512"/>
              <a:gd name="connsiteY5" fmla="*/ 86345 h 863445"/>
              <a:gd name="connsiteX6" fmla="*/ 1381512 w 1381512"/>
              <a:gd name="connsiteY6" fmla="*/ 777100 h 863445"/>
              <a:gd name="connsiteX7" fmla="*/ 1356222 w 1381512"/>
              <a:gd name="connsiteY7" fmla="*/ 838155 h 863445"/>
              <a:gd name="connsiteX8" fmla="*/ 1295167 w 1381512"/>
              <a:gd name="connsiteY8" fmla="*/ 863445 h 863445"/>
              <a:gd name="connsiteX9" fmla="*/ 86345 w 1381512"/>
              <a:gd name="connsiteY9" fmla="*/ 863445 h 863445"/>
              <a:gd name="connsiteX10" fmla="*/ 25290 w 1381512"/>
              <a:gd name="connsiteY10" fmla="*/ 838155 h 863445"/>
              <a:gd name="connsiteX11" fmla="*/ 0 w 1381512"/>
              <a:gd name="connsiteY11" fmla="*/ 777100 h 863445"/>
              <a:gd name="connsiteX12" fmla="*/ 0 w 1381512"/>
              <a:gd name="connsiteY12" fmla="*/ 86345 h 863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81512" h="863445">
                <a:moveTo>
                  <a:pt x="0" y="86345"/>
                </a:moveTo>
                <a:cubicBezTo>
                  <a:pt x="0" y="63445"/>
                  <a:pt x="9097" y="41483"/>
                  <a:pt x="25290" y="25290"/>
                </a:cubicBezTo>
                <a:cubicBezTo>
                  <a:pt x="41483" y="9097"/>
                  <a:pt x="63445" y="0"/>
                  <a:pt x="86345" y="0"/>
                </a:cubicBezTo>
                <a:lnTo>
                  <a:pt x="1295167" y="0"/>
                </a:lnTo>
                <a:cubicBezTo>
                  <a:pt x="1318067" y="0"/>
                  <a:pt x="1340029" y="9097"/>
                  <a:pt x="1356222" y="25290"/>
                </a:cubicBezTo>
                <a:cubicBezTo>
                  <a:pt x="1372415" y="41483"/>
                  <a:pt x="1381512" y="63445"/>
                  <a:pt x="1381512" y="86345"/>
                </a:cubicBezTo>
                <a:lnTo>
                  <a:pt x="1381512" y="777100"/>
                </a:lnTo>
                <a:cubicBezTo>
                  <a:pt x="1381512" y="800000"/>
                  <a:pt x="1372415" y="821962"/>
                  <a:pt x="1356222" y="838155"/>
                </a:cubicBezTo>
                <a:cubicBezTo>
                  <a:pt x="1340029" y="854348"/>
                  <a:pt x="1318067" y="863445"/>
                  <a:pt x="1295167" y="863445"/>
                </a:cubicBezTo>
                <a:lnTo>
                  <a:pt x="86345" y="863445"/>
                </a:lnTo>
                <a:cubicBezTo>
                  <a:pt x="63445" y="863445"/>
                  <a:pt x="41483" y="854348"/>
                  <a:pt x="25290" y="838155"/>
                </a:cubicBezTo>
                <a:cubicBezTo>
                  <a:pt x="9097" y="821962"/>
                  <a:pt x="0" y="800000"/>
                  <a:pt x="0" y="777100"/>
                </a:cubicBezTo>
                <a:lnTo>
                  <a:pt x="0" y="86345"/>
                </a:lnTo>
                <a:close/>
              </a:path>
            </a:pathLst>
          </a:custGeom>
          <a:solidFill>
            <a:srgbClr val="00B05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spcFirstLastPara="0" vert="horz" wrap="square" lIns="65294" tIns="51959" rIns="65294" bIns="51959" numCol="1" spcCol="1270" anchor="ctr" anchorCtr="0">
            <a:noAutofit/>
          </a:bodyPr>
          <a:lstStyle/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cs-CZ" sz="3200" dirty="0" smtClean="0"/>
              <a:t>mobilní telefon</a:t>
            </a:r>
            <a:endParaRPr lang="cs-CZ" sz="3200" kern="1200" dirty="0"/>
          </a:p>
        </p:txBody>
      </p:sp>
      <p:sp>
        <p:nvSpPr>
          <p:cNvPr id="15" name="Volný tvar 14">
            <a:hlinkClick r:id="rId5" action="ppaction://hlinksldjump"/>
          </p:cNvPr>
          <p:cNvSpPr/>
          <p:nvPr/>
        </p:nvSpPr>
        <p:spPr>
          <a:xfrm>
            <a:off x="6084168" y="3212976"/>
            <a:ext cx="1789316" cy="1008112"/>
          </a:xfrm>
          <a:custGeom>
            <a:avLst/>
            <a:gdLst>
              <a:gd name="connsiteX0" fmla="*/ 0 w 1381512"/>
              <a:gd name="connsiteY0" fmla="*/ 86345 h 863445"/>
              <a:gd name="connsiteX1" fmla="*/ 25290 w 1381512"/>
              <a:gd name="connsiteY1" fmla="*/ 25290 h 863445"/>
              <a:gd name="connsiteX2" fmla="*/ 86345 w 1381512"/>
              <a:gd name="connsiteY2" fmla="*/ 0 h 863445"/>
              <a:gd name="connsiteX3" fmla="*/ 1295167 w 1381512"/>
              <a:gd name="connsiteY3" fmla="*/ 0 h 863445"/>
              <a:gd name="connsiteX4" fmla="*/ 1356222 w 1381512"/>
              <a:gd name="connsiteY4" fmla="*/ 25290 h 863445"/>
              <a:gd name="connsiteX5" fmla="*/ 1381512 w 1381512"/>
              <a:gd name="connsiteY5" fmla="*/ 86345 h 863445"/>
              <a:gd name="connsiteX6" fmla="*/ 1381512 w 1381512"/>
              <a:gd name="connsiteY6" fmla="*/ 777100 h 863445"/>
              <a:gd name="connsiteX7" fmla="*/ 1356222 w 1381512"/>
              <a:gd name="connsiteY7" fmla="*/ 838155 h 863445"/>
              <a:gd name="connsiteX8" fmla="*/ 1295167 w 1381512"/>
              <a:gd name="connsiteY8" fmla="*/ 863445 h 863445"/>
              <a:gd name="connsiteX9" fmla="*/ 86345 w 1381512"/>
              <a:gd name="connsiteY9" fmla="*/ 863445 h 863445"/>
              <a:gd name="connsiteX10" fmla="*/ 25290 w 1381512"/>
              <a:gd name="connsiteY10" fmla="*/ 838155 h 863445"/>
              <a:gd name="connsiteX11" fmla="*/ 0 w 1381512"/>
              <a:gd name="connsiteY11" fmla="*/ 777100 h 863445"/>
              <a:gd name="connsiteX12" fmla="*/ 0 w 1381512"/>
              <a:gd name="connsiteY12" fmla="*/ 86345 h 863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81512" h="863445">
                <a:moveTo>
                  <a:pt x="0" y="86345"/>
                </a:moveTo>
                <a:cubicBezTo>
                  <a:pt x="0" y="63445"/>
                  <a:pt x="9097" y="41483"/>
                  <a:pt x="25290" y="25290"/>
                </a:cubicBezTo>
                <a:cubicBezTo>
                  <a:pt x="41483" y="9097"/>
                  <a:pt x="63445" y="0"/>
                  <a:pt x="86345" y="0"/>
                </a:cubicBezTo>
                <a:lnTo>
                  <a:pt x="1295167" y="0"/>
                </a:lnTo>
                <a:cubicBezTo>
                  <a:pt x="1318067" y="0"/>
                  <a:pt x="1340029" y="9097"/>
                  <a:pt x="1356222" y="25290"/>
                </a:cubicBezTo>
                <a:cubicBezTo>
                  <a:pt x="1372415" y="41483"/>
                  <a:pt x="1381512" y="63445"/>
                  <a:pt x="1381512" y="86345"/>
                </a:cubicBezTo>
                <a:lnTo>
                  <a:pt x="1381512" y="777100"/>
                </a:lnTo>
                <a:cubicBezTo>
                  <a:pt x="1381512" y="800000"/>
                  <a:pt x="1372415" y="821962"/>
                  <a:pt x="1356222" y="838155"/>
                </a:cubicBezTo>
                <a:cubicBezTo>
                  <a:pt x="1340029" y="854348"/>
                  <a:pt x="1318067" y="863445"/>
                  <a:pt x="1295167" y="863445"/>
                </a:cubicBezTo>
                <a:lnTo>
                  <a:pt x="86345" y="863445"/>
                </a:lnTo>
                <a:cubicBezTo>
                  <a:pt x="63445" y="863445"/>
                  <a:pt x="41483" y="854348"/>
                  <a:pt x="25290" y="838155"/>
                </a:cubicBezTo>
                <a:cubicBezTo>
                  <a:pt x="9097" y="821962"/>
                  <a:pt x="0" y="800000"/>
                  <a:pt x="0" y="777100"/>
                </a:cubicBezTo>
                <a:lnTo>
                  <a:pt x="0" y="86345"/>
                </a:lnTo>
                <a:close/>
              </a:path>
            </a:pathLst>
          </a:custGeom>
          <a:solidFill>
            <a:srgbClr val="00B05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spcFirstLastPara="0" vert="horz" wrap="square" lIns="65294" tIns="51959" rIns="65294" bIns="51959" numCol="1" spcCol="1270" anchor="ctr" anchorCtr="0">
            <a:noAutofit/>
          </a:bodyPr>
          <a:lstStyle/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cs-CZ" sz="3200" kern="1200" dirty="0" smtClean="0"/>
              <a:t>notebook</a:t>
            </a:r>
            <a:endParaRPr lang="cs-CZ" sz="3200" kern="1200" dirty="0"/>
          </a:p>
        </p:txBody>
      </p:sp>
      <p:sp>
        <p:nvSpPr>
          <p:cNvPr id="16" name="Volný tvar 15">
            <a:hlinkClick r:id="rId4" action="ppaction://hlinksldjump"/>
          </p:cNvPr>
          <p:cNvSpPr/>
          <p:nvPr/>
        </p:nvSpPr>
        <p:spPr>
          <a:xfrm>
            <a:off x="6084168" y="5301208"/>
            <a:ext cx="1861324" cy="935453"/>
          </a:xfrm>
          <a:custGeom>
            <a:avLst/>
            <a:gdLst>
              <a:gd name="connsiteX0" fmla="*/ 0 w 1381512"/>
              <a:gd name="connsiteY0" fmla="*/ 86345 h 863445"/>
              <a:gd name="connsiteX1" fmla="*/ 25290 w 1381512"/>
              <a:gd name="connsiteY1" fmla="*/ 25290 h 863445"/>
              <a:gd name="connsiteX2" fmla="*/ 86345 w 1381512"/>
              <a:gd name="connsiteY2" fmla="*/ 0 h 863445"/>
              <a:gd name="connsiteX3" fmla="*/ 1295167 w 1381512"/>
              <a:gd name="connsiteY3" fmla="*/ 0 h 863445"/>
              <a:gd name="connsiteX4" fmla="*/ 1356222 w 1381512"/>
              <a:gd name="connsiteY4" fmla="*/ 25290 h 863445"/>
              <a:gd name="connsiteX5" fmla="*/ 1381512 w 1381512"/>
              <a:gd name="connsiteY5" fmla="*/ 86345 h 863445"/>
              <a:gd name="connsiteX6" fmla="*/ 1381512 w 1381512"/>
              <a:gd name="connsiteY6" fmla="*/ 777100 h 863445"/>
              <a:gd name="connsiteX7" fmla="*/ 1356222 w 1381512"/>
              <a:gd name="connsiteY7" fmla="*/ 838155 h 863445"/>
              <a:gd name="connsiteX8" fmla="*/ 1295167 w 1381512"/>
              <a:gd name="connsiteY8" fmla="*/ 863445 h 863445"/>
              <a:gd name="connsiteX9" fmla="*/ 86345 w 1381512"/>
              <a:gd name="connsiteY9" fmla="*/ 863445 h 863445"/>
              <a:gd name="connsiteX10" fmla="*/ 25290 w 1381512"/>
              <a:gd name="connsiteY10" fmla="*/ 838155 h 863445"/>
              <a:gd name="connsiteX11" fmla="*/ 0 w 1381512"/>
              <a:gd name="connsiteY11" fmla="*/ 777100 h 863445"/>
              <a:gd name="connsiteX12" fmla="*/ 0 w 1381512"/>
              <a:gd name="connsiteY12" fmla="*/ 86345 h 863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81512" h="863445">
                <a:moveTo>
                  <a:pt x="0" y="86345"/>
                </a:moveTo>
                <a:cubicBezTo>
                  <a:pt x="0" y="63445"/>
                  <a:pt x="9097" y="41483"/>
                  <a:pt x="25290" y="25290"/>
                </a:cubicBezTo>
                <a:cubicBezTo>
                  <a:pt x="41483" y="9097"/>
                  <a:pt x="63445" y="0"/>
                  <a:pt x="86345" y="0"/>
                </a:cubicBezTo>
                <a:lnTo>
                  <a:pt x="1295167" y="0"/>
                </a:lnTo>
                <a:cubicBezTo>
                  <a:pt x="1318067" y="0"/>
                  <a:pt x="1340029" y="9097"/>
                  <a:pt x="1356222" y="25290"/>
                </a:cubicBezTo>
                <a:cubicBezTo>
                  <a:pt x="1372415" y="41483"/>
                  <a:pt x="1381512" y="63445"/>
                  <a:pt x="1381512" y="86345"/>
                </a:cubicBezTo>
                <a:lnTo>
                  <a:pt x="1381512" y="777100"/>
                </a:lnTo>
                <a:cubicBezTo>
                  <a:pt x="1381512" y="800000"/>
                  <a:pt x="1372415" y="821962"/>
                  <a:pt x="1356222" y="838155"/>
                </a:cubicBezTo>
                <a:cubicBezTo>
                  <a:pt x="1340029" y="854348"/>
                  <a:pt x="1318067" y="863445"/>
                  <a:pt x="1295167" y="863445"/>
                </a:cubicBezTo>
                <a:lnTo>
                  <a:pt x="86345" y="863445"/>
                </a:lnTo>
                <a:cubicBezTo>
                  <a:pt x="63445" y="863445"/>
                  <a:pt x="41483" y="854348"/>
                  <a:pt x="25290" y="838155"/>
                </a:cubicBezTo>
                <a:cubicBezTo>
                  <a:pt x="9097" y="821962"/>
                  <a:pt x="0" y="800000"/>
                  <a:pt x="0" y="777100"/>
                </a:cubicBezTo>
                <a:lnTo>
                  <a:pt x="0" y="86345"/>
                </a:lnTo>
                <a:close/>
              </a:path>
            </a:pathLst>
          </a:custGeom>
          <a:solidFill>
            <a:srgbClr val="00B05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spcFirstLastPara="0" vert="horz" wrap="square" lIns="65294" tIns="51959" rIns="65294" bIns="51959" numCol="1" spcCol="1270" anchor="ctr" anchorCtr="0">
            <a:noAutofit/>
          </a:bodyPr>
          <a:lstStyle/>
          <a:p>
            <a:pPr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cs-CZ" sz="3200" dirty="0" smtClean="0"/>
              <a:t>kapesní počítač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827584" y="260648"/>
            <a:ext cx="6336704" cy="584775"/>
          </a:xfrm>
          <a:prstGeom prst="rect">
            <a:avLst/>
          </a:prstGeom>
          <a:solidFill>
            <a:srgbClr val="00B050">
              <a:alpha val="50000"/>
            </a:srgbClr>
          </a:solidFill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Označ správné řešení:</a:t>
            </a:r>
          </a:p>
        </p:txBody>
      </p:sp>
      <p:sp>
        <p:nvSpPr>
          <p:cNvPr id="10" name="Tlačítko akce: Dopředu nebo Další 9">
            <a:hlinkClick r:id="" action="ppaction://hlinkshowjump?jump=nextslide" highlightClick="1"/>
          </p:cNvPr>
          <p:cNvSpPr/>
          <p:nvPr/>
        </p:nvSpPr>
        <p:spPr>
          <a:xfrm>
            <a:off x="323528" y="6021288"/>
            <a:ext cx="648072" cy="576064"/>
          </a:xfrm>
          <a:prstGeom prst="actionButtonForwardNext">
            <a:avLst/>
          </a:prstGeom>
          <a:solidFill>
            <a:srgbClr val="00B05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olný tvar 12"/>
          <p:cNvSpPr/>
          <p:nvPr/>
        </p:nvSpPr>
        <p:spPr>
          <a:xfrm>
            <a:off x="755576" y="2132856"/>
            <a:ext cx="4025555" cy="3065931"/>
          </a:xfrm>
          <a:custGeom>
            <a:avLst/>
            <a:gdLst>
              <a:gd name="connsiteX0" fmla="*/ 0 w 4025555"/>
              <a:gd name="connsiteY0" fmla="*/ 306593 h 3065931"/>
              <a:gd name="connsiteX1" fmla="*/ 89799 w 4025555"/>
              <a:gd name="connsiteY1" fmla="*/ 89799 h 3065931"/>
              <a:gd name="connsiteX2" fmla="*/ 306593 w 4025555"/>
              <a:gd name="connsiteY2" fmla="*/ 0 h 3065931"/>
              <a:gd name="connsiteX3" fmla="*/ 3718962 w 4025555"/>
              <a:gd name="connsiteY3" fmla="*/ 0 h 3065931"/>
              <a:gd name="connsiteX4" fmla="*/ 3935756 w 4025555"/>
              <a:gd name="connsiteY4" fmla="*/ 89799 h 3065931"/>
              <a:gd name="connsiteX5" fmla="*/ 4025555 w 4025555"/>
              <a:gd name="connsiteY5" fmla="*/ 306593 h 3065931"/>
              <a:gd name="connsiteX6" fmla="*/ 4025555 w 4025555"/>
              <a:gd name="connsiteY6" fmla="*/ 2759338 h 3065931"/>
              <a:gd name="connsiteX7" fmla="*/ 3935756 w 4025555"/>
              <a:gd name="connsiteY7" fmla="*/ 2976132 h 3065931"/>
              <a:gd name="connsiteX8" fmla="*/ 3718962 w 4025555"/>
              <a:gd name="connsiteY8" fmla="*/ 3065931 h 3065931"/>
              <a:gd name="connsiteX9" fmla="*/ 306593 w 4025555"/>
              <a:gd name="connsiteY9" fmla="*/ 3065931 h 3065931"/>
              <a:gd name="connsiteX10" fmla="*/ 89799 w 4025555"/>
              <a:gd name="connsiteY10" fmla="*/ 2976132 h 3065931"/>
              <a:gd name="connsiteX11" fmla="*/ 0 w 4025555"/>
              <a:gd name="connsiteY11" fmla="*/ 2759338 h 3065931"/>
              <a:gd name="connsiteX12" fmla="*/ 0 w 4025555"/>
              <a:gd name="connsiteY12" fmla="*/ 306593 h 3065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025555" h="3065931">
                <a:moveTo>
                  <a:pt x="0" y="306593"/>
                </a:moveTo>
                <a:cubicBezTo>
                  <a:pt x="0" y="225279"/>
                  <a:pt x="32302" y="147296"/>
                  <a:pt x="89799" y="89799"/>
                </a:cubicBezTo>
                <a:cubicBezTo>
                  <a:pt x="147296" y="32302"/>
                  <a:pt x="225280" y="0"/>
                  <a:pt x="306593" y="0"/>
                </a:cubicBezTo>
                <a:lnTo>
                  <a:pt x="3718962" y="0"/>
                </a:lnTo>
                <a:cubicBezTo>
                  <a:pt x="3800276" y="0"/>
                  <a:pt x="3878259" y="32302"/>
                  <a:pt x="3935756" y="89799"/>
                </a:cubicBezTo>
                <a:cubicBezTo>
                  <a:pt x="3993253" y="147296"/>
                  <a:pt x="4025555" y="225280"/>
                  <a:pt x="4025555" y="306593"/>
                </a:cubicBezTo>
                <a:lnTo>
                  <a:pt x="4025555" y="2759338"/>
                </a:lnTo>
                <a:cubicBezTo>
                  <a:pt x="4025555" y="2840652"/>
                  <a:pt x="3993253" y="2918635"/>
                  <a:pt x="3935756" y="2976132"/>
                </a:cubicBezTo>
                <a:cubicBezTo>
                  <a:pt x="3878259" y="3033629"/>
                  <a:pt x="3800275" y="3065931"/>
                  <a:pt x="3718962" y="3065931"/>
                </a:cubicBezTo>
                <a:lnTo>
                  <a:pt x="306593" y="3065931"/>
                </a:lnTo>
                <a:cubicBezTo>
                  <a:pt x="225279" y="3065931"/>
                  <a:pt x="147296" y="3033629"/>
                  <a:pt x="89799" y="2976132"/>
                </a:cubicBezTo>
                <a:cubicBezTo>
                  <a:pt x="32302" y="2918635"/>
                  <a:pt x="0" y="2840651"/>
                  <a:pt x="0" y="2759338"/>
                </a:cubicBezTo>
                <a:lnTo>
                  <a:pt x="0" y="306593"/>
                </a:lnTo>
                <a:close/>
              </a:path>
            </a:pathLst>
          </a:custGeom>
          <a:blipFill>
            <a:blip r:embed="rId3" cstate="print"/>
            <a:stretch>
              <a:fillRect/>
            </a:stretch>
          </a:blipFill>
          <a:ln w="57150">
            <a:solidFill>
              <a:srgbClr val="00B05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spcFirstLastPara="0" vert="horz" wrap="square" lIns="213621" tIns="172348" rIns="213624" bIns="172348" numCol="1" spcCol="1270" anchor="ctr" anchorCtr="0">
            <a:noAutofit/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cs-CZ" sz="6500" kern="1200" dirty="0"/>
          </a:p>
        </p:txBody>
      </p:sp>
      <p:sp>
        <p:nvSpPr>
          <p:cNvPr id="14" name="Volný tvar 13">
            <a:hlinkClick r:id="rId4" action="ppaction://hlinksldjump"/>
          </p:cNvPr>
          <p:cNvSpPr/>
          <p:nvPr/>
        </p:nvSpPr>
        <p:spPr>
          <a:xfrm>
            <a:off x="6084168" y="1268760"/>
            <a:ext cx="1789316" cy="936104"/>
          </a:xfrm>
          <a:custGeom>
            <a:avLst/>
            <a:gdLst>
              <a:gd name="connsiteX0" fmla="*/ 0 w 1381512"/>
              <a:gd name="connsiteY0" fmla="*/ 86345 h 863445"/>
              <a:gd name="connsiteX1" fmla="*/ 25290 w 1381512"/>
              <a:gd name="connsiteY1" fmla="*/ 25290 h 863445"/>
              <a:gd name="connsiteX2" fmla="*/ 86345 w 1381512"/>
              <a:gd name="connsiteY2" fmla="*/ 0 h 863445"/>
              <a:gd name="connsiteX3" fmla="*/ 1295167 w 1381512"/>
              <a:gd name="connsiteY3" fmla="*/ 0 h 863445"/>
              <a:gd name="connsiteX4" fmla="*/ 1356222 w 1381512"/>
              <a:gd name="connsiteY4" fmla="*/ 25290 h 863445"/>
              <a:gd name="connsiteX5" fmla="*/ 1381512 w 1381512"/>
              <a:gd name="connsiteY5" fmla="*/ 86345 h 863445"/>
              <a:gd name="connsiteX6" fmla="*/ 1381512 w 1381512"/>
              <a:gd name="connsiteY6" fmla="*/ 777100 h 863445"/>
              <a:gd name="connsiteX7" fmla="*/ 1356222 w 1381512"/>
              <a:gd name="connsiteY7" fmla="*/ 838155 h 863445"/>
              <a:gd name="connsiteX8" fmla="*/ 1295167 w 1381512"/>
              <a:gd name="connsiteY8" fmla="*/ 863445 h 863445"/>
              <a:gd name="connsiteX9" fmla="*/ 86345 w 1381512"/>
              <a:gd name="connsiteY9" fmla="*/ 863445 h 863445"/>
              <a:gd name="connsiteX10" fmla="*/ 25290 w 1381512"/>
              <a:gd name="connsiteY10" fmla="*/ 838155 h 863445"/>
              <a:gd name="connsiteX11" fmla="*/ 0 w 1381512"/>
              <a:gd name="connsiteY11" fmla="*/ 777100 h 863445"/>
              <a:gd name="connsiteX12" fmla="*/ 0 w 1381512"/>
              <a:gd name="connsiteY12" fmla="*/ 86345 h 863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81512" h="863445">
                <a:moveTo>
                  <a:pt x="0" y="86345"/>
                </a:moveTo>
                <a:cubicBezTo>
                  <a:pt x="0" y="63445"/>
                  <a:pt x="9097" y="41483"/>
                  <a:pt x="25290" y="25290"/>
                </a:cubicBezTo>
                <a:cubicBezTo>
                  <a:pt x="41483" y="9097"/>
                  <a:pt x="63445" y="0"/>
                  <a:pt x="86345" y="0"/>
                </a:cubicBezTo>
                <a:lnTo>
                  <a:pt x="1295167" y="0"/>
                </a:lnTo>
                <a:cubicBezTo>
                  <a:pt x="1318067" y="0"/>
                  <a:pt x="1340029" y="9097"/>
                  <a:pt x="1356222" y="25290"/>
                </a:cubicBezTo>
                <a:cubicBezTo>
                  <a:pt x="1372415" y="41483"/>
                  <a:pt x="1381512" y="63445"/>
                  <a:pt x="1381512" y="86345"/>
                </a:cubicBezTo>
                <a:lnTo>
                  <a:pt x="1381512" y="777100"/>
                </a:lnTo>
                <a:cubicBezTo>
                  <a:pt x="1381512" y="800000"/>
                  <a:pt x="1372415" y="821962"/>
                  <a:pt x="1356222" y="838155"/>
                </a:cubicBezTo>
                <a:cubicBezTo>
                  <a:pt x="1340029" y="854348"/>
                  <a:pt x="1318067" y="863445"/>
                  <a:pt x="1295167" y="863445"/>
                </a:cubicBezTo>
                <a:lnTo>
                  <a:pt x="86345" y="863445"/>
                </a:lnTo>
                <a:cubicBezTo>
                  <a:pt x="63445" y="863445"/>
                  <a:pt x="41483" y="854348"/>
                  <a:pt x="25290" y="838155"/>
                </a:cubicBezTo>
                <a:cubicBezTo>
                  <a:pt x="9097" y="821962"/>
                  <a:pt x="0" y="800000"/>
                  <a:pt x="0" y="777100"/>
                </a:cubicBezTo>
                <a:lnTo>
                  <a:pt x="0" y="86345"/>
                </a:lnTo>
                <a:close/>
              </a:path>
            </a:pathLst>
          </a:custGeom>
          <a:solidFill>
            <a:srgbClr val="00B05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spcFirstLastPara="0" vert="horz" wrap="square" lIns="65294" tIns="51959" rIns="65294" bIns="51959" numCol="1" spcCol="1270" anchor="ctr" anchorCtr="0">
            <a:noAutofit/>
          </a:bodyPr>
          <a:lstStyle/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cs-CZ" sz="3200" dirty="0" smtClean="0"/>
              <a:t>mobilní telefon</a:t>
            </a:r>
            <a:endParaRPr lang="cs-CZ" sz="3200" kern="1200" dirty="0"/>
          </a:p>
        </p:txBody>
      </p:sp>
      <p:sp>
        <p:nvSpPr>
          <p:cNvPr id="15" name="Volný tvar 14">
            <a:hlinkClick r:id="rId4" action="ppaction://hlinksldjump"/>
          </p:cNvPr>
          <p:cNvSpPr/>
          <p:nvPr/>
        </p:nvSpPr>
        <p:spPr>
          <a:xfrm>
            <a:off x="6084168" y="3212976"/>
            <a:ext cx="1789316" cy="1008112"/>
          </a:xfrm>
          <a:custGeom>
            <a:avLst/>
            <a:gdLst>
              <a:gd name="connsiteX0" fmla="*/ 0 w 1381512"/>
              <a:gd name="connsiteY0" fmla="*/ 86345 h 863445"/>
              <a:gd name="connsiteX1" fmla="*/ 25290 w 1381512"/>
              <a:gd name="connsiteY1" fmla="*/ 25290 h 863445"/>
              <a:gd name="connsiteX2" fmla="*/ 86345 w 1381512"/>
              <a:gd name="connsiteY2" fmla="*/ 0 h 863445"/>
              <a:gd name="connsiteX3" fmla="*/ 1295167 w 1381512"/>
              <a:gd name="connsiteY3" fmla="*/ 0 h 863445"/>
              <a:gd name="connsiteX4" fmla="*/ 1356222 w 1381512"/>
              <a:gd name="connsiteY4" fmla="*/ 25290 h 863445"/>
              <a:gd name="connsiteX5" fmla="*/ 1381512 w 1381512"/>
              <a:gd name="connsiteY5" fmla="*/ 86345 h 863445"/>
              <a:gd name="connsiteX6" fmla="*/ 1381512 w 1381512"/>
              <a:gd name="connsiteY6" fmla="*/ 777100 h 863445"/>
              <a:gd name="connsiteX7" fmla="*/ 1356222 w 1381512"/>
              <a:gd name="connsiteY7" fmla="*/ 838155 h 863445"/>
              <a:gd name="connsiteX8" fmla="*/ 1295167 w 1381512"/>
              <a:gd name="connsiteY8" fmla="*/ 863445 h 863445"/>
              <a:gd name="connsiteX9" fmla="*/ 86345 w 1381512"/>
              <a:gd name="connsiteY9" fmla="*/ 863445 h 863445"/>
              <a:gd name="connsiteX10" fmla="*/ 25290 w 1381512"/>
              <a:gd name="connsiteY10" fmla="*/ 838155 h 863445"/>
              <a:gd name="connsiteX11" fmla="*/ 0 w 1381512"/>
              <a:gd name="connsiteY11" fmla="*/ 777100 h 863445"/>
              <a:gd name="connsiteX12" fmla="*/ 0 w 1381512"/>
              <a:gd name="connsiteY12" fmla="*/ 86345 h 863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81512" h="863445">
                <a:moveTo>
                  <a:pt x="0" y="86345"/>
                </a:moveTo>
                <a:cubicBezTo>
                  <a:pt x="0" y="63445"/>
                  <a:pt x="9097" y="41483"/>
                  <a:pt x="25290" y="25290"/>
                </a:cubicBezTo>
                <a:cubicBezTo>
                  <a:pt x="41483" y="9097"/>
                  <a:pt x="63445" y="0"/>
                  <a:pt x="86345" y="0"/>
                </a:cubicBezTo>
                <a:lnTo>
                  <a:pt x="1295167" y="0"/>
                </a:lnTo>
                <a:cubicBezTo>
                  <a:pt x="1318067" y="0"/>
                  <a:pt x="1340029" y="9097"/>
                  <a:pt x="1356222" y="25290"/>
                </a:cubicBezTo>
                <a:cubicBezTo>
                  <a:pt x="1372415" y="41483"/>
                  <a:pt x="1381512" y="63445"/>
                  <a:pt x="1381512" y="86345"/>
                </a:cubicBezTo>
                <a:lnTo>
                  <a:pt x="1381512" y="777100"/>
                </a:lnTo>
                <a:cubicBezTo>
                  <a:pt x="1381512" y="800000"/>
                  <a:pt x="1372415" y="821962"/>
                  <a:pt x="1356222" y="838155"/>
                </a:cubicBezTo>
                <a:cubicBezTo>
                  <a:pt x="1340029" y="854348"/>
                  <a:pt x="1318067" y="863445"/>
                  <a:pt x="1295167" y="863445"/>
                </a:cubicBezTo>
                <a:lnTo>
                  <a:pt x="86345" y="863445"/>
                </a:lnTo>
                <a:cubicBezTo>
                  <a:pt x="63445" y="863445"/>
                  <a:pt x="41483" y="854348"/>
                  <a:pt x="25290" y="838155"/>
                </a:cubicBezTo>
                <a:cubicBezTo>
                  <a:pt x="9097" y="821962"/>
                  <a:pt x="0" y="800000"/>
                  <a:pt x="0" y="777100"/>
                </a:cubicBezTo>
                <a:lnTo>
                  <a:pt x="0" y="86345"/>
                </a:lnTo>
                <a:close/>
              </a:path>
            </a:pathLst>
          </a:custGeom>
          <a:solidFill>
            <a:srgbClr val="00B05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spcFirstLastPara="0" vert="horz" wrap="square" lIns="65294" tIns="51959" rIns="65294" bIns="51959" numCol="1" spcCol="1270" anchor="ctr" anchorCtr="0">
            <a:noAutofit/>
          </a:bodyPr>
          <a:lstStyle/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cs-CZ" sz="3200" kern="1200" dirty="0" smtClean="0"/>
              <a:t>notebook</a:t>
            </a:r>
            <a:endParaRPr lang="cs-CZ" sz="3200" kern="1200" dirty="0"/>
          </a:p>
        </p:txBody>
      </p:sp>
      <p:sp>
        <p:nvSpPr>
          <p:cNvPr id="16" name="Volný tvar 15">
            <a:hlinkClick r:id="rId5" action="ppaction://hlinksldjump"/>
          </p:cNvPr>
          <p:cNvSpPr/>
          <p:nvPr/>
        </p:nvSpPr>
        <p:spPr>
          <a:xfrm>
            <a:off x="6084168" y="5301208"/>
            <a:ext cx="1861324" cy="935453"/>
          </a:xfrm>
          <a:custGeom>
            <a:avLst/>
            <a:gdLst>
              <a:gd name="connsiteX0" fmla="*/ 0 w 1381512"/>
              <a:gd name="connsiteY0" fmla="*/ 86345 h 863445"/>
              <a:gd name="connsiteX1" fmla="*/ 25290 w 1381512"/>
              <a:gd name="connsiteY1" fmla="*/ 25290 h 863445"/>
              <a:gd name="connsiteX2" fmla="*/ 86345 w 1381512"/>
              <a:gd name="connsiteY2" fmla="*/ 0 h 863445"/>
              <a:gd name="connsiteX3" fmla="*/ 1295167 w 1381512"/>
              <a:gd name="connsiteY3" fmla="*/ 0 h 863445"/>
              <a:gd name="connsiteX4" fmla="*/ 1356222 w 1381512"/>
              <a:gd name="connsiteY4" fmla="*/ 25290 h 863445"/>
              <a:gd name="connsiteX5" fmla="*/ 1381512 w 1381512"/>
              <a:gd name="connsiteY5" fmla="*/ 86345 h 863445"/>
              <a:gd name="connsiteX6" fmla="*/ 1381512 w 1381512"/>
              <a:gd name="connsiteY6" fmla="*/ 777100 h 863445"/>
              <a:gd name="connsiteX7" fmla="*/ 1356222 w 1381512"/>
              <a:gd name="connsiteY7" fmla="*/ 838155 h 863445"/>
              <a:gd name="connsiteX8" fmla="*/ 1295167 w 1381512"/>
              <a:gd name="connsiteY8" fmla="*/ 863445 h 863445"/>
              <a:gd name="connsiteX9" fmla="*/ 86345 w 1381512"/>
              <a:gd name="connsiteY9" fmla="*/ 863445 h 863445"/>
              <a:gd name="connsiteX10" fmla="*/ 25290 w 1381512"/>
              <a:gd name="connsiteY10" fmla="*/ 838155 h 863445"/>
              <a:gd name="connsiteX11" fmla="*/ 0 w 1381512"/>
              <a:gd name="connsiteY11" fmla="*/ 777100 h 863445"/>
              <a:gd name="connsiteX12" fmla="*/ 0 w 1381512"/>
              <a:gd name="connsiteY12" fmla="*/ 86345 h 863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81512" h="863445">
                <a:moveTo>
                  <a:pt x="0" y="86345"/>
                </a:moveTo>
                <a:cubicBezTo>
                  <a:pt x="0" y="63445"/>
                  <a:pt x="9097" y="41483"/>
                  <a:pt x="25290" y="25290"/>
                </a:cubicBezTo>
                <a:cubicBezTo>
                  <a:pt x="41483" y="9097"/>
                  <a:pt x="63445" y="0"/>
                  <a:pt x="86345" y="0"/>
                </a:cubicBezTo>
                <a:lnTo>
                  <a:pt x="1295167" y="0"/>
                </a:lnTo>
                <a:cubicBezTo>
                  <a:pt x="1318067" y="0"/>
                  <a:pt x="1340029" y="9097"/>
                  <a:pt x="1356222" y="25290"/>
                </a:cubicBezTo>
                <a:cubicBezTo>
                  <a:pt x="1372415" y="41483"/>
                  <a:pt x="1381512" y="63445"/>
                  <a:pt x="1381512" y="86345"/>
                </a:cubicBezTo>
                <a:lnTo>
                  <a:pt x="1381512" y="777100"/>
                </a:lnTo>
                <a:cubicBezTo>
                  <a:pt x="1381512" y="800000"/>
                  <a:pt x="1372415" y="821962"/>
                  <a:pt x="1356222" y="838155"/>
                </a:cubicBezTo>
                <a:cubicBezTo>
                  <a:pt x="1340029" y="854348"/>
                  <a:pt x="1318067" y="863445"/>
                  <a:pt x="1295167" y="863445"/>
                </a:cubicBezTo>
                <a:lnTo>
                  <a:pt x="86345" y="863445"/>
                </a:lnTo>
                <a:cubicBezTo>
                  <a:pt x="63445" y="863445"/>
                  <a:pt x="41483" y="854348"/>
                  <a:pt x="25290" y="838155"/>
                </a:cubicBezTo>
                <a:cubicBezTo>
                  <a:pt x="9097" y="821962"/>
                  <a:pt x="0" y="800000"/>
                  <a:pt x="0" y="777100"/>
                </a:cubicBezTo>
                <a:lnTo>
                  <a:pt x="0" y="86345"/>
                </a:lnTo>
                <a:close/>
              </a:path>
            </a:pathLst>
          </a:custGeom>
          <a:solidFill>
            <a:srgbClr val="00B05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spcFirstLastPara="0" vert="horz" wrap="square" lIns="65294" tIns="51959" rIns="65294" bIns="51959" numCol="1" spcCol="1270" anchor="ctr" anchorCtr="0">
            <a:noAutofit/>
          </a:bodyPr>
          <a:lstStyle/>
          <a:p>
            <a:pPr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cs-CZ" sz="2400" dirty="0" smtClean="0"/>
              <a:t>superpočítač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827584" y="260648"/>
            <a:ext cx="6336704" cy="584775"/>
          </a:xfrm>
          <a:prstGeom prst="rect">
            <a:avLst/>
          </a:prstGeom>
          <a:solidFill>
            <a:srgbClr val="00B050">
              <a:alpha val="50000"/>
            </a:srgbClr>
          </a:solidFill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Označ správné řešení:</a:t>
            </a:r>
          </a:p>
        </p:txBody>
      </p:sp>
      <p:sp>
        <p:nvSpPr>
          <p:cNvPr id="9" name="Tlačítko akce: Dopředu nebo Další 8">
            <a:hlinkClick r:id="" action="ppaction://hlinkshowjump?jump=nextslide" highlightClick="1"/>
          </p:cNvPr>
          <p:cNvSpPr/>
          <p:nvPr/>
        </p:nvSpPr>
        <p:spPr>
          <a:xfrm>
            <a:off x="323528" y="6021288"/>
            <a:ext cx="648072" cy="576064"/>
          </a:xfrm>
          <a:prstGeom prst="actionButtonForwardNext">
            <a:avLst/>
          </a:prstGeom>
          <a:solidFill>
            <a:srgbClr val="00B05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olný tvar 12"/>
          <p:cNvSpPr/>
          <p:nvPr/>
        </p:nvSpPr>
        <p:spPr>
          <a:xfrm>
            <a:off x="755576" y="2132856"/>
            <a:ext cx="4025555" cy="3065931"/>
          </a:xfrm>
          <a:custGeom>
            <a:avLst/>
            <a:gdLst>
              <a:gd name="connsiteX0" fmla="*/ 0 w 4025555"/>
              <a:gd name="connsiteY0" fmla="*/ 306593 h 3065931"/>
              <a:gd name="connsiteX1" fmla="*/ 89799 w 4025555"/>
              <a:gd name="connsiteY1" fmla="*/ 89799 h 3065931"/>
              <a:gd name="connsiteX2" fmla="*/ 306593 w 4025555"/>
              <a:gd name="connsiteY2" fmla="*/ 0 h 3065931"/>
              <a:gd name="connsiteX3" fmla="*/ 3718962 w 4025555"/>
              <a:gd name="connsiteY3" fmla="*/ 0 h 3065931"/>
              <a:gd name="connsiteX4" fmla="*/ 3935756 w 4025555"/>
              <a:gd name="connsiteY4" fmla="*/ 89799 h 3065931"/>
              <a:gd name="connsiteX5" fmla="*/ 4025555 w 4025555"/>
              <a:gd name="connsiteY5" fmla="*/ 306593 h 3065931"/>
              <a:gd name="connsiteX6" fmla="*/ 4025555 w 4025555"/>
              <a:gd name="connsiteY6" fmla="*/ 2759338 h 3065931"/>
              <a:gd name="connsiteX7" fmla="*/ 3935756 w 4025555"/>
              <a:gd name="connsiteY7" fmla="*/ 2976132 h 3065931"/>
              <a:gd name="connsiteX8" fmla="*/ 3718962 w 4025555"/>
              <a:gd name="connsiteY8" fmla="*/ 3065931 h 3065931"/>
              <a:gd name="connsiteX9" fmla="*/ 306593 w 4025555"/>
              <a:gd name="connsiteY9" fmla="*/ 3065931 h 3065931"/>
              <a:gd name="connsiteX10" fmla="*/ 89799 w 4025555"/>
              <a:gd name="connsiteY10" fmla="*/ 2976132 h 3065931"/>
              <a:gd name="connsiteX11" fmla="*/ 0 w 4025555"/>
              <a:gd name="connsiteY11" fmla="*/ 2759338 h 3065931"/>
              <a:gd name="connsiteX12" fmla="*/ 0 w 4025555"/>
              <a:gd name="connsiteY12" fmla="*/ 306593 h 3065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025555" h="3065931">
                <a:moveTo>
                  <a:pt x="0" y="306593"/>
                </a:moveTo>
                <a:cubicBezTo>
                  <a:pt x="0" y="225279"/>
                  <a:pt x="32302" y="147296"/>
                  <a:pt x="89799" y="89799"/>
                </a:cubicBezTo>
                <a:cubicBezTo>
                  <a:pt x="147296" y="32302"/>
                  <a:pt x="225280" y="0"/>
                  <a:pt x="306593" y="0"/>
                </a:cubicBezTo>
                <a:lnTo>
                  <a:pt x="3718962" y="0"/>
                </a:lnTo>
                <a:cubicBezTo>
                  <a:pt x="3800276" y="0"/>
                  <a:pt x="3878259" y="32302"/>
                  <a:pt x="3935756" y="89799"/>
                </a:cubicBezTo>
                <a:cubicBezTo>
                  <a:pt x="3993253" y="147296"/>
                  <a:pt x="4025555" y="225280"/>
                  <a:pt x="4025555" y="306593"/>
                </a:cubicBezTo>
                <a:lnTo>
                  <a:pt x="4025555" y="2759338"/>
                </a:lnTo>
                <a:cubicBezTo>
                  <a:pt x="4025555" y="2840652"/>
                  <a:pt x="3993253" y="2918635"/>
                  <a:pt x="3935756" y="2976132"/>
                </a:cubicBezTo>
                <a:cubicBezTo>
                  <a:pt x="3878259" y="3033629"/>
                  <a:pt x="3800275" y="3065931"/>
                  <a:pt x="3718962" y="3065931"/>
                </a:cubicBezTo>
                <a:lnTo>
                  <a:pt x="306593" y="3065931"/>
                </a:lnTo>
                <a:cubicBezTo>
                  <a:pt x="225279" y="3065931"/>
                  <a:pt x="147296" y="3033629"/>
                  <a:pt x="89799" y="2976132"/>
                </a:cubicBezTo>
                <a:cubicBezTo>
                  <a:pt x="32302" y="2918635"/>
                  <a:pt x="0" y="2840651"/>
                  <a:pt x="0" y="2759338"/>
                </a:cubicBezTo>
                <a:lnTo>
                  <a:pt x="0" y="306593"/>
                </a:lnTo>
                <a:close/>
              </a:path>
            </a:pathLst>
          </a:custGeom>
          <a:blipFill dpi="0" rotWithShape="1">
            <a:blip r:embed="rId3" cstate="print"/>
            <a:srcRect/>
            <a:stretch>
              <a:fillRect l="8000" r="15000"/>
            </a:stretch>
          </a:blipFill>
          <a:ln w="57150">
            <a:solidFill>
              <a:srgbClr val="00B05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spcFirstLastPara="0" vert="horz" wrap="square" lIns="213621" tIns="172348" rIns="213624" bIns="172348" numCol="1" spcCol="1270" anchor="ctr" anchorCtr="0">
            <a:noAutofit/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cs-CZ" sz="6500" kern="1200" dirty="0"/>
          </a:p>
        </p:txBody>
      </p:sp>
      <p:sp>
        <p:nvSpPr>
          <p:cNvPr id="14" name="Volný tvar 13">
            <a:hlinkClick r:id="rId4" action="ppaction://hlinksldjump"/>
          </p:cNvPr>
          <p:cNvSpPr/>
          <p:nvPr/>
        </p:nvSpPr>
        <p:spPr>
          <a:xfrm>
            <a:off x="6084168" y="1268760"/>
            <a:ext cx="1789316" cy="936104"/>
          </a:xfrm>
          <a:custGeom>
            <a:avLst/>
            <a:gdLst>
              <a:gd name="connsiteX0" fmla="*/ 0 w 1381512"/>
              <a:gd name="connsiteY0" fmla="*/ 86345 h 863445"/>
              <a:gd name="connsiteX1" fmla="*/ 25290 w 1381512"/>
              <a:gd name="connsiteY1" fmla="*/ 25290 h 863445"/>
              <a:gd name="connsiteX2" fmla="*/ 86345 w 1381512"/>
              <a:gd name="connsiteY2" fmla="*/ 0 h 863445"/>
              <a:gd name="connsiteX3" fmla="*/ 1295167 w 1381512"/>
              <a:gd name="connsiteY3" fmla="*/ 0 h 863445"/>
              <a:gd name="connsiteX4" fmla="*/ 1356222 w 1381512"/>
              <a:gd name="connsiteY4" fmla="*/ 25290 h 863445"/>
              <a:gd name="connsiteX5" fmla="*/ 1381512 w 1381512"/>
              <a:gd name="connsiteY5" fmla="*/ 86345 h 863445"/>
              <a:gd name="connsiteX6" fmla="*/ 1381512 w 1381512"/>
              <a:gd name="connsiteY6" fmla="*/ 777100 h 863445"/>
              <a:gd name="connsiteX7" fmla="*/ 1356222 w 1381512"/>
              <a:gd name="connsiteY7" fmla="*/ 838155 h 863445"/>
              <a:gd name="connsiteX8" fmla="*/ 1295167 w 1381512"/>
              <a:gd name="connsiteY8" fmla="*/ 863445 h 863445"/>
              <a:gd name="connsiteX9" fmla="*/ 86345 w 1381512"/>
              <a:gd name="connsiteY9" fmla="*/ 863445 h 863445"/>
              <a:gd name="connsiteX10" fmla="*/ 25290 w 1381512"/>
              <a:gd name="connsiteY10" fmla="*/ 838155 h 863445"/>
              <a:gd name="connsiteX11" fmla="*/ 0 w 1381512"/>
              <a:gd name="connsiteY11" fmla="*/ 777100 h 863445"/>
              <a:gd name="connsiteX12" fmla="*/ 0 w 1381512"/>
              <a:gd name="connsiteY12" fmla="*/ 86345 h 863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81512" h="863445">
                <a:moveTo>
                  <a:pt x="0" y="86345"/>
                </a:moveTo>
                <a:cubicBezTo>
                  <a:pt x="0" y="63445"/>
                  <a:pt x="9097" y="41483"/>
                  <a:pt x="25290" y="25290"/>
                </a:cubicBezTo>
                <a:cubicBezTo>
                  <a:pt x="41483" y="9097"/>
                  <a:pt x="63445" y="0"/>
                  <a:pt x="86345" y="0"/>
                </a:cubicBezTo>
                <a:lnTo>
                  <a:pt x="1295167" y="0"/>
                </a:lnTo>
                <a:cubicBezTo>
                  <a:pt x="1318067" y="0"/>
                  <a:pt x="1340029" y="9097"/>
                  <a:pt x="1356222" y="25290"/>
                </a:cubicBezTo>
                <a:cubicBezTo>
                  <a:pt x="1372415" y="41483"/>
                  <a:pt x="1381512" y="63445"/>
                  <a:pt x="1381512" y="86345"/>
                </a:cubicBezTo>
                <a:lnTo>
                  <a:pt x="1381512" y="777100"/>
                </a:lnTo>
                <a:cubicBezTo>
                  <a:pt x="1381512" y="800000"/>
                  <a:pt x="1372415" y="821962"/>
                  <a:pt x="1356222" y="838155"/>
                </a:cubicBezTo>
                <a:cubicBezTo>
                  <a:pt x="1340029" y="854348"/>
                  <a:pt x="1318067" y="863445"/>
                  <a:pt x="1295167" y="863445"/>
                </a:cubicBezTo>
                <a:lnTo>
                  <a:pt x="86345" y="863445"/>
                </a:lnTo>
                <a:cubicBezTo>
                  <a:pt x="63445" y="863445"/>
                  <a:pt x="41483" y="854348"/>
                  <a:pt x="25290" y="838155"/>
                </a:cubicBezTo>
                <a:cubicBezTo>
                  <a:pt x="9097" y="821962"/>
                  <a:pt x="0" y="800000"/>
                  <a:pt x="0" y="777100"/>
                </a:cubicBezTo>
                <a:lnTo>
                  <a:pt x="0" y="86345"/>
                </a:lnTo>
                <a:close/>
              </a:path>
            </a:pathLst>
          </a:custGeom>
          <a:solidFill>
            <a:srgbClr val="00B05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spcFirstLastPara="0" vert="horz" wrap="square" lIns="65294" tIns="51959" rIns="65294" bIns="51959" numCol="1" spcCol="1270" anchor="ctr" anchorCtr="0">
            <a:noAutofit/>
          </a:bodyPr>
          <a:lstStyle/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cs-CZ" sz="3200" dirty="0" smtClean="0"/>
              <a:t>kapesní počítač</a:t>
            </a:r>
            <a:endParaRPr lang="cs-CZ" sz="3200" kern="1200" dirty="0"/>
          </a:p>
        </p:txBody>
      </p:sp>
      <p:sp>
        <p:nvSpPr>
          <p:cNvPr id="15" name="Volný tvar 14">
            <a:hlinkClick r:id="rId4" action="ppaction://hlinksldjump"/>
          </p:cNvPr>
          <p:cNvSpPr/>
          <p:nvPr/>
        </p:nvSpPr>
        <p:spPr>
          <a:xfrm>
            <a:off x="6084168" y="3212976"/>
            <a:ext cx="1789316" cy="1008112"/>
          </a:xfrm>
          <a:custGeom>
            <a:avLst/>
            <a:gdLst>
              <a:gd name="connsiteX0" fmla="*/ 0 w 1381512"/>
              <a:gd name="connsiteY0" fmla="*/ 86345 h 863445"/>
              <a:gd name="connsiteX1" fmla="*/ 25290 w 1381512"/>
              <a:gd name="connsiteY1" fmla="*/ 25290 h 863445"/>
              <a:gd name="connsiteX2" fmla="*/ 86345 w 1381512"/>
              <a:gd name="connsiteY2" fmla="*/ 0 h 863445"/>
              <a:gd name="connsiteX3" fmla="*/ 1295167 w 1381512"/>
              <a:gd name="connsiteY3" fmla="*/ 0 h 863445"/>
              <a:gd name="connsiteX4" fmla="*/ 1356222 w 1381512"/>
              <a:gd name="connsiteY4" fmla="*/ 25290 h 863445"/>
              <a:gd name="connsiteX5" fmla="*/ 1381512 w 1381512"/>
              <a:gd name="connsiteY5" fmla="*/ 86345 h 863445"/>
              <a:gd name="connsiteX6" fmla="*/ 1381512 w 1381512"/>
              <a:gd name="connsiteY6" fmla="*/ 777100 h 863445"/>
              <a:gd name="connsiteX7" fmla="*/ 1356222 w 1381512"/>
              <a:gd name="connsiteY7" fmla="*/ 838155 h 863445"/>
              <a:gd name="connsiteX8" fmla="*/ 1295167 w 1381512"/>
              <a:gd name="connsiteY8" fmla="*/ 863445 h 863445"/>
              <a:gd name="connsiteX9" fmla="*/ 86345 w 1381512"/>
              <a:gd name="connsiteY9" fmla="*/ 863445 h 863445"/>
              <a:gd name="connsiteX10" fmla="*/ 25290 w 1381512"/>
              <a:gd name="connsiteY10" fmla="*/ 838155 h 863445"/>
              <a:gd name="connsiteX11" fmla="*/ 0 w 1381512"/>
              <a:gd name="connsiteY11" fmla="*/ 777100 h 863445"/>
              <a:gd name="connsiteX12" fmla="*/ 0 w 1381512"/>
              <a:gd name="connsiteY12" fmla="*/ 86345 h 863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81512" h="863445">
                <a:moveTo>
                  <a:pt x="0" y="86345"/>
                </a:moveTo>
                <a:cubicBezTo>
                  <a:pt x="0" y="63445"/>
                  <a:pt x="9097" y="41483"/>
                  <a:pt x="25290" y="25290"/>
                </a:cubicBezTo>
                <a:cubicBezTo>
                  <a:pt x="41483" y="9097"/>
                  <a:pt x="63445" y="0"/>
                  <a:pt x="86345" y="0"/>
                </a:cubicBezTo>
                <a:lnTo>
                  <a:pt x="1295167" y="0"/>
                </a:lnTo>
                <a:cubicBezTo>
                  <a:pt x="1318067" y="0"/>
                  <a:pt x="1340029" y="9097"/>
                  <a:pt x="1356222" y="25290"/>
                </a:cubicBezTo>
                <a:cubicBezTo>
                  <a:pt x="1372415" y="41483"/>
                  <a:pt x="1381512" y="63445"/>
                  <a:pt x="1381512" y="86345"/>
                </a:cubicBezTo>
                <a:lnTo>
                  <a:pt x="1381512" y="777100"/>
                </a:lnTo>
                <a:cubicBezTo>
                  <a:pt x="1381512" y="800000"/>
                  <a:pt x="1372415" y="821962"/>
                  <a:pt x="1356222" y="838155"/>
                </a:cubicBezTo>
                <a:cubicBezTo>
                  <a:pt x="1340029" y="854348"/>
                  <a:pt x="1318067" y="863445"/>
                  <a:pt x="1295167" y="863445"/>
                </a:cubicBezTo>
                <a:lnTo>
                  <a:pt x="86345" y="863445"/>
                </a:lnTo>
                <a:cubicBezTo>
                  <a:pt x="63445" y="863445"/>
                  <a:pt x="41483" y="854348"/>
                  <a:pt x="25290" y="838155"/>
                </a:cubicBezTo>
                <a:cubicBezTo>
                  <a:pt x="9097" y="821962"/>
                  <a:pt x="0" y="800000"/>
                  <a:pt x="0" y="777100"/>
                </a:cubicBezTo>
                <a:lnTo>
                  <a:pt x="0" y="86345"/>
                </a:lnTo>
                <a:close/>
              </a:path>
            </a:pathLst>
          </a:custGeom>
          <a:solidFill>
            <a:srgbClr val="00B05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spcFirstLastPara="0" vert="horz" wrap="square" lIns="65294" tIns="51959" rIns="65294" bIns="51959" numCol="1" spcCol="1270" anchor="ctr" anchorCtr="0">
            <a:noAutofit/>
          </a:bodyPr>
          <a:lstStyle/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cs-CZ" sz="2400" kern="1200" dirty="0" smtClean="0"/>
              <a:t>superpočítač</a:t>
            </a:r>
            <a:endParaRPr lang="cs-CZ" sz="2400" kern="1200" dirty="0"/>
          </a:p>
        </p:txBody>
      </p:sp>
      <p:sp>
        <p:nvSpPr>
          <p:cNvPr id="16" name="Volný tvar 15">
            <a:hlinkClick r:id="rId5" action="ppaction://hlinksldjump"/>
          </p:cNvPr>
          <p:cNvSpPr/>
          <p:nvPr/>
        </p:nvSpPr>
        <p:spPr>
          <a:xfrm>
            <a:off x="6084168" y="5301208"/>
            <a:ext cx="1861324" cy="935453"/>
          </a:xfrm>
          <a:custGeom>
            <a:avLst/>
            <a:gdLst>
              <a:gd name="connsiteX0" fmla="*/ 0 w 1381512"/>
              <a:gd name="connsiteY0" fmla="*/ 86345 h 863445"/>
              <a:gd name="connsiteX1" fmla="*/ 25290 w 1381512"/>
              <a:gd name="connsiteY1" fmla="*/ 25290 h 863445"/>
              <a:gd name="connsiteX2" fmla="*/ 86345 w 1381512"/>
              <a:gd name="connsiteY2" fmla="*/ 0 h 863445"/>
              <a:gd name="connsiteX3" fmla="*/ 1295167 w 1381512"/>
              <a:gd name="connsiteY3" fmla="*/ 0 h 863445"/>
              <a:gd name="connsiteX4" fmla="*/ 1356222 w 1381512"/>
              <a:gd name="connsiteY4" fmla="*/ 25290 h 863445"/>
              <a:gd name="connsiteX5" fmla="*/ 1381512 w 1381512"/>
              <a:gd name="connsiteY5" fmla="*/ 86345 h 863445"/>
              <a:gd name="connsiteX6" fmla="*/ 1381512 w 1381512"/>
              <a:gd name="connsiteY6" fmla="*/ 777100 h 863445"/>
              <a:gd name="connsiteX7" fmla="*/ 1356222 w 1381512"/>
              <a:gd name="connsiteY7" fmla="*/ 838155 h 863445"/>
              <a:gd name="connsiteX8" fmla="*/ 1295167 w 1381512"/>
              <a:gd name="connsiteY8" fmla="*/ 863445 h 863445"/>
              <a:gd name="connsiteX9" fmla="*/ 86345 w 1381512"/>
              <a:gd name="connsiteY9" fmla="*/ 863445 h 863445"/>
              <a:gd name="connsiteX10" fmla="*/ 25290 w 1381512"/>
              <a:gd name="connsiteY10" fmla="*/ 838155 h 863445"/>
              <a:gd name="connsiteX11" fmla="*/ 0 w 1381512"/>
              <a:gd name="connsiteY11" fmla="*/ 777100 h 863445"/>
              <a:gd name="connsiteX12" fmla="*/ 0 w 1381512"/>
              <a:gd name="connsiteY12" fmla="*/ 86345 h 863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81512" h="863445">
                <a:moveTo>
                  <a:pt x="0" y="86345"/>
                </a:moveTo>
                <a:cubicBezTo>
                  <a:pt x="0" y="63445"/>
                  <a:pt x="9097" y="41483"/>
                  <a:pt x="25290" y="25290"/>
                </a:cubicBezTo>
                <a:cubicBezTo>
                  <a:pt x="41483" y="9097"/>
                  <a:pt x="63445" y="0"/>
                  <a:pt x="86345" y="0"/>
                </a:cubicBezTo>
                <a:lnTo>
                  <a:pt x="1295167" y="0"/>
                </a:lnTo>
                <a:cubicBezTo>
                  <a:pt x="1318067" y="0"/>
                  <a:pt x="1340029" y="9097"/>
                  <a:pt x="1356222" y="25290"/>
                </a:cubicBezTo>
                <a:cubicBezTo>
                  <a:pt x="1372415" y="41483"/>
                  <a:pt x="1381512" y="63445"/>
                  <a:pt x="1381512" y="86345"/>
                </a:cubicBezTo>
                <a:lnTo>
                  <a:pt x="1381512" y="777100"/>
                </a:lnTo>
                <a:cubicBezTo>
                  <a:pt x="1381512" y="800000"/>
                  <a:pt x="1372415" y="821962"/>
                  <a:pt x="1356222" y="838155"/>
                </a:cubicBezTo>
                <a:cubicBezTo>
                  <a:pt x="1340029" y="854348"/>
                  <a:pt x="1318067" y="863445"/>
                  <a:pt x="1295167" y="863445"/>
                </a:cubicBezTo>
                <a:lnTo>
                  <a:pt x="86345" y="863445"/>
                </a:lnTo>
                <a:cubicBezTo>
                  <a:pt x="63445" y="863445"/>
                  <a:pt x="41483" y="854348"/>
                  <a:pt x="25290" y="838155"/>
                </a:cubicBezTo>
                <a:cubicBezTo>
                  <a:pt x="9097" y="821962"/>
                  <a:pt x="0" y="800000"/>
                  <a:pt x="0" y="777100"/>
                </a:cubicBezTo>
                <a:lnTo>
                  <a:pt x="0" y="86345"/>
                </a:lnTo>
                <a:close/>
              </a:path>
            </a:pathLst>
          </a:custGeom>
          <a:solidFill>
            <a:srgbClr val="00B05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spcFirstLastPara="0" vert="horz" wrap="square" lIns="65294" tIns="51959" rIns="65294" bIns="51959" numCol="1" spcCol="1270" anchor="ctr" anchorCtr="0">
            <a:noAutofit/>
          </a:bodyPr>
          <a:lstStyle/>
          <a:p>
            <a:pPr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cs-CZ" sz="3200" dirty="0" smtClean="0"/>
              <a:t>mobilní telefon</a:t>
            </a:r>
            <a:endParaRPr lang="cs-CZ" sz="2400" dirty="0" smtClean="0"/>
          </a:p>
        </p:txBody>
      </p:sp>
      <p:sp>
        <p:nvSpPr>
          <p:cNvPr id="11" name="TextovéPole 10"/>
          <p:cNvSpPr txBox="1"/>
          <p:nvPr/>
        </p:nvSpPr>
        <p:spPr>
          <a:xfrm>
            <a:off x="827584" y="260648"/>
            <a:ext cx="6336704" cy="584775"/>
          </a:xfrm>
          <a:prstGeom prst="rect">
            <a:avLst/>
          </a:prstGeom>
          <a:solidFill>
            <a:srgbClr val="00B050">
              <a:alpha val="50000"/>
            </a:srgbClr>
          </a:solidFill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Označ správné řešení:</a:t>
            </a:r>
          </a:p>
        </p:txBody>
      </p:sp>
      <p:sp>
        <p:nvSpPr>
          <p:cNvPr id="12" name="Tlačítko akce: Dopředu nebo Další 11">
            <a:hlinkClick r:id="" action="ppaction://hlinkshowjump?jump=nextslide" highlightClick="1"/>
          </p:cNvPr>
          <p:cNvSpPr/>
          <p:nvPr/>
        </p:nvSpPr>
        <p:spPr>
          <a:xfrm>
            <a:off x="323528" y="6021288"/>
            <a:ext cx="648072" cy="576064"/>
          </a:xfrm>
          <a:prstGeom prst="actionButtonForwardNext">
            <a:avLst/>
          </a:prstGeom>
          <a:solidFill>
            <a:srgbClr val="00B05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olný tvar 12"/>
          <p:cNvSpPr/>
          <p:nvPr/>
        </p:nvSpPr>
        <p:spPr>
          <a:xfrm>
            <a:off x="755576" y="2132856"/>
            <a:ext cx="4025555" cy="3065931"/>
          </a:xfrm>
          <a:custGeom>
            <a:avLst/>
            <a:gdLst>
              <a:gd name="connsiteX0" fmla="*/ 0 w 4025555"/>
              <a:gd name="connsiteY0" fmla="*/ 306593 h 3065931"/>
              <a:gd name="connsiteX1" fmla="*/ 89799 w 4025555"/>
              <a:gd name="connsiteY1" fmla="*/ 89799 h 3065931"/>
              <a:gd name="connsiteX2" fmla="*/ 306593 w 4025555"/>
              <a:gd name="connsiteY2" fmla="*/ 0 h 3065931"/>
              <a:gd name="connsiteX3" fmla="*/ 3718962 w 4025555"/>
              <a:gd name="connsiteY3" fmla="*/ 0 h 3065931"/>
              <a:gd name="connsiteX4" fmla="*/ 3935756 w 4025555"/>
              <a:gd name="connsiteY4" fmla="*/ 89799 h 3065931"/>
              <a:gd name="connsiteX5" fmla="*/ 4025555 w 4025555"/>
              <a:gd name="connsiteY5" fmla="*/ 306593 h 3065931"/>
              <a:gd name="connsiteX6" fmla="*/ 4025555 w 4025555"/>
              <a:gd name="connsiteY6" fmla="*/ 2759338 h 3065931"/>
              <a:gd name="connsiteX7" fmla="*/ 3935756 w 4025555"/>
              <a:gd name="connsiteY7" fmla="*/ 2976132 h 3065931"/>
              <a:gd name="connsiteX8" fmla="*/ 3718962 w 4025555"/>
              <a:gd name="connsiteY8" fmla="*/ 3065931 h 3065931"/>
              <a:gd name="connsiteX9" fmla="*/ 306593 w 4025555"/>
              <a:gd name="connsiteY9" fmla="*/ 3065931 h 3065931"/>
              <a:gd name="connsiteX10" fmla="*/ 89799 w 4025555"/>
              <a:gd name="connsiteY10" fmla="*/ 2976132 h 3065931"/>
              <a:gd name="connsiteX11" fmla="*/ 0 w 4025555"/>
              <a:gd name="connsiteY11" fmla="*/ 2759338 h 3065931"/>
              <a:gd name="connsiteX12" fmla="*/ 0 w 4025555"/>
              <a:gd name="connsiteY12" fmla="*/ 306593 h 3065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025555" h="3065931">
                <a:moveTo>
                  <a:pt x="0" y="306593"/>
                </a:moveTo>
                <a:cubicBezTo>
                  <a:pt x="0" y="225279"/>
                  <a:pt x="32302" y="147296"/>
                  <a:pt x="89799" y="89799"/>
                </a:cubicBezTo>
                <a:cubicBezTo>
                  <a:pt x="147296" y="32302"/>
                  <a:pt x="225280" y="0"/>
                  <a:pt x="306593" y="0"/>
                </a:cubicBezTo>
                <a:lnTo>
                  <a:pt x="3718962" y="0"/>
                </a:lnTo>
                <a:cubicBezTo>
                  <a:pt x="3800276" y="0"/>
                  <a:pt x="3878259" y="32302"/>
                  <a:pt x="3935756" y="89799"/>
                </a:cubicBezTo>
                <a:cubicBezTo>
                  <a:pt x="3993253" y="147296"/>
                  <a:pt x="4025555" y="225280"/>
                  <a:pt x="4025555" y="306593"/>
                </a:cubicBezTo>
                <a:lnTo>
                  <a:pt x="4025555" y="2759338"/>
                </a:lnTo>
                <a:cubicBezTo>
                  <a:pt x="4025555" y="2840652"/>
                  <a:pt x="3993253" y="2918635"/>
                  <a:pt x="3935756" y="2976132"/>
                </a:cubicBezTo>
                <a:cubicBezTo>
                  <a:pt x="3878259" y="3033629"/>
                  <a:pt x="3800275" y="3065931"/>
                  <a:pt x="3718962" y="3065931"/>
                </a:cubicBezTo>
                <a:lnTo>
                  <a:pt x="306593" y="3065931"/>
                </a:lnTo>
                <a:cubicBezTo>
                  <a:pt x="225279" y="3065931"/>
                  <a:pt x="147296" y="3033629"/>
                  <a:pt x="89799" y="2976132"/>
                </a:cubicBezTo>
                <a:cubicBezTo>
                  <a:pt x="32302" y="2918635"/>
                  <a:pt x="0" y="2840651"/>
                  <a:pt x="0" y="2759338"/>
                </a:cubicBezTo>
                <a:lnTo>
                  <a:pt x="0" y="306593"/>
                </a:lnTo>
                <a:close/>
              </a:path>
            </a:pathLst>
          </a:custGeom>
          <a:blipFill dpi="0" rotWithShape="1">
            <a:blip r:embed="rId3" cstate="print"/>
            <a:srcRect/>
            <a:stretch>
              <a:fillRect l="8000" r="15000"/>
            </a:stretch>
          </a:blipFill>
          <a:ln w="57150">
            <a:solidFill>
              <a:srgbClr val="00B05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spcFirstLastPara="0" vert="horz" wrap="square" lIns="213621" tIns="172348" rIns="213624" bIns="172348" numCol="1" spcCol="1270" anchor="ctr" anchorCtr="0">
            <a:noAutofit/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cs-CZ" sz="6500" kern="1200" dirty="0"/>
          </a:p>
        </p:txBody>
      </p:sp>
      <p:sp>
        <p:nvSpPr>
          <p:cNvPr id="14" name="Volný tvar 13">
            <a:hlinkClick r:id="rId4" action="ppaction://hlinksldjump"/>
          </p:cNvPr>
          <p:cNvSpPr/>
          <p:nvPr/>
        </p:nvSpPr>
        <p:spPr>
          <a:xfrm>
            <a:off x="6084168" y="1268760"/>
            <a:ext cx="1789316" cy="936104"/>
          </a:xfrm>
          <a:custGeom>
            <a:avLst/>
            <a:gdLst>
              <a:gd name="connsiteX0" fmla="*/ 0 w 1381512"/>
              <a:gd name="connsiteY0" fmla="*/ 86345 h 863445"/>
              <a:gd name="connsiteX1" fmla="*/ 25290 w 1381512"/>
              <a:gd name="connsiteY1" fmla="*/ 25290 h 863445"/>
              <a:gd name="connsiteX2" fmla="*/ 86345 w 1381512"/>
              <a:gd name="connsiteY2" fmla="*/ 0 h 863445"/>
              <a:gd name="connsiteX3" fmla="*/ 1295167 w 1381512"/>
              <a:gd name="connsiteY3" fmla="*/ 0 h 863445"/>
              <a:gd name="connsiteX4" fmla="*/ 1356222 w 1381512"/>
              <a:gd name="connsiteY4" fmla="*/ 25290 h 863445"/>
              <a:gd name="connsiteX5" fmla="*/ 1381512 w 1381512"/>
              <a:gd name="connsiteY5" fmla="*/ 86345 h 863445"/>
              <a:gd name="connsiteX6" fmla="*/ 1381512 w 1381512"/>
              <a:gd name="connsiteY6" fmla="*/ 777100 h 863445"/>
              <a:gd name="connsiteX7" fmla="*/ 1356222 w 1381512"/>
              <a:gd name="connsiteY7" fmla="*/ 838155 h 863445"/>
              <a:gd name="connsiteX8" fmla="*/ 1295167 w 1381512"/>
              <a:gd name="connsiteY8" fmla="*/ 863445 h 863445"/>
              <a:gd name="connsiteX9" fmla="*/ 86345 w 1381512"/>
              <a:gd name="connsiteY9" fmla="*/ 863445 h 863445"/>
              <a:gd name="connsiteX10" fmla="*/ 25290 w 1381512"/>
              <a:gd name="connsiteY10" fmla="*/ 838155 h 863445"/>
              <a:gd name="connsiteX11" fmla="*/ 0 w 1381512"/>
              <a:gd name="connsiteY11" fmla="*/ 777100 h 863445"/>
              <a:gd name="connsiteX12" fmla="*/ 0 w 1381512"/>
              <a:gd name="connsiteY12" fmla="*/ 86345 h 863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81512" h="863445">
                <a:moveTo>
                  <a:pt x="0" y="86345"/>
                </a:moveTo>
                <a:cubicBezTo>
                  <a:pt x="0" y="63445"/>
                  <a:pt x="9097" y="41483"/>
                  <a:pt x="25290" y="25290"/>
                </a:cubicBezTo>
                <a:cubicBezTo>
                  <a:pt x="41483" y="9097"/>
                  <a:pt x="63445" y="0"/>
                  <a:pt x="86345" y="0"/>
                </a:cubicBezTo>
                <a:lnTo>
                  <a:pt x="1295167" y="0"/>
                </a:lnTo>
                <a:cubicBezTo>
                  <a:pt x="1318067" y="0"/>
                  <a:pt x="1340029" y="9097"/>
                  <a:pt x="1356222" y="25290"/>
                </a:cubicBezTo>
                <a:cubicBezTo>
                  <a:pt x="1372415" y="41483"/>
                  <a:pt x="1381512" y="63445"/>
                  <a:pt x="1381512" y="86345"/>
                </a:cubicBezTo>
                <a:lnTo>
                  <a:pt x="1381512" y="777100"/>
                </a:lnTo>
                <a:cubicBezTo>
                  <a:pt x="1381512" y="800000"/>
                  <a:pt x="1372415" y="821962"/>
                  <a:pt x="1356222" y="838155"/>
                </a:cubicBezTo>
                <a:cubicBezTo>
                  <a:pt x="1340029" y="854348"/>
                  <a:pt x="1318067" y="863445"/>
                  <a:pt x="1295167" y="863445"/>
                </a:cubicBezTo>
                <a:lnTo>
                  <a:pt x="86345" y="863445"/>
                </a:lnTo>
                <a:cubicBezTo>
                  <a:pt x="63445" y="863445"/>
                  <a:pt x="41483" y="854348"/>
                  <a:pt x="25290" y="838155"/>
                </a:cubicBezTo>
                <a:cubicBezTo>
                  <a:pt x="9097" y="821962"/>
                  <a:pt x="0" y="800000"/>
                  <a:pt x="0" y="777100"/>
                </a:cubicBezTo>
                <a:lnTo>
                  <a:pt x="0" y="86345"/>
                </a:lnTo>
                <a:close/>
              </a:path>
            </a:pathLst>
          </a:custGeom>
          <a:solidFill>
            <a:srgbClr val="00B05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spcFirstLastPara="0" vert="horz" wrap="square" lIns="65294" tIns="51959" rIns="65294" bIns="51959" numCol="1" spcCol="1270" anchor="ctr" anchorCtr="0">
            <a:noAutofit/>
          </a:bodyPr>
          <a:lstStyle/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cs-CZ" sz="3200" dirty="0" smtClean="0"/>
              <a:t>tablet</a:t>
            </a:r>
            <a:endParaRPr lang="cs-CZ" sz="3200" kern="1200" dirty="0"/>
          </a:p>
        </p:txBody>
      </p:sp>
      <p:sp>
        <p:nvSpPr>
          <p:cNvPr id="15" name="Volný tvar 14">
            <a:hlinkClick r:id="rId5" action="ppaction://hlinksldjump"/>
          </p:cNvPr>
          <p:cNvSpPr/>
          <p:nvPr/>
        </p:nvSpPr>
        <p:spPr>
          <a:xfrm>
            <a:off x="6084168" y="3212976"/>
            <a:ext cx="1789316" cy="1008112"/>
          </a:xfrm>
          <a:custGeom>
            <a:avLst/>
            <a:gdLst>
              <a:gd name="connsiteX0" fmla="*/ 0 w 1381512"/>
              <a:gd name="connsiteY0" fmla="*/ 86345 h 863445"/>
              <a:gd name="connsiteX1" fmla="*/ 25290 w 1381512"/>
              <a:gd name="connsiteY1" fmla="*/ 25290 h 863445"/>
              <a:gd name="connsiteX2" fmla="*/ 86345 w 1381512"/>
              <a:gd name="connsiteY2" fmla="*/ 0 h 863445"/>
              <a:gd name="connsiteX3" fmla="*/ 1295167 w 1381512"/>
              <a:gd name="connsiteY3" fmla="*/ 0 h 863445"/>
              <a:gd name="connsiteX4" fmla="*/ 1356222 w 1381512"/>
              <a:gd name="connsiteY4" fmla="*/ 25290 h 863445"/>
              <a:gd name="connsiteX5" fmla="*/ 1381512 w 1381512"/>
              <a:gd name="connsiteY5" fmla="*/ 86345 h 863445"/>
              <a:gd name="connsiteX6" fmla="*/ 1381512 w 1381512"/>
              <a:gd name="connsiteY6" fmla="*/ 777100 h 863445"/>
              <a:gd name="connsiteX7" fmla="*/ 1356222 w 1381512"/>
              <a:gd name="connsiteY7" fmla="*/ 838155 h 863445"/>
              <a:gd name="connsiteX8" fmla="*/ 1295167 w 1381512"/>
              <a:gd name="connsiteY8" fmla="*/ 863445 h 863445"/>
              <a:gd name="connsiteX9" fmla="*/ 86345 w 1381512"/>
              <a:gd name="connsiteY9" fmla="*/ 863445 h 863445"/>
              <a:gd name="connsiteX10" fmla="*/ 25290 w 1381512"/>
              <a:gd name="connsiteY10" fmla="*/ 838155 h 863445"/>
              <a:gd name="connsiteX11" fmla="*/ 0 w 1381512"/>
              <a:gd name="connsiteY11" fmla="*/ 777100 h 863445"/>
              <a:gd name="connsiteX12" fmla="*/ 0 w 1381512"/>
              <a:gd name="connsiteY12" fmla="*/ 86345 h 863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81512" h="863445">
                <a:moveTo>
                  <a:pt x="0" y="86345"/>
                </a:moveTo>
                <a:cubicBezTo>
                  <a:pt x="0" y="63445"/>
                  <a:pt x="9097" y="41483"/>
                  <a:pt x="25290" y="25290"/>
                </a:cubicBezTo>
                <a:cubicBezTo>
                  <a:pt x="41483" y="9097"/>
                  <a:pt x="63445" y="0"/>
                  <a:pt x="86345" y="0"/>
                </a:cubicBezTo>
                <a:lnTo>
                  <a:pt x="1295167" y="0"/>
                </a:lnTo>
                <a:cubicBezTo>
                  <a:pt x="1318067" y="0"/>
                  <a:pt x="1340029" y="9097"/>
                  <a:pt x="1356222" y="25290"/>
                </a:cubicBezTo>
                <a:cubicBezTo>
                  <a:pt x="1372415" y="41483"/>
                  <a:pt x="1381512" y="63445"/>
                  <a:pt x="1381512" y="86345"/>
                </a:cubicBezTo>
                <a:lnTo>
                  <a:pt x="1381512" y="777100"/>
                </a:lnTo>
                <a:cubicBezTo>
                  <a:pt x="1381512" y="800000"/>
                  <a:pt x="1372415" y="821962"/>
                  <a:pt x="1356222" y="838155"/>
                </a:cubicBezTo>
                <a:cubicBezTo>
                  <a:pt x="1340029" y="854348"/>
                  <a:pt x="1318067" y="863445"/>
                  <a:pt x="1295167" y="863445"/>
                </a:cubicBezTo>
                <a:lnTo>
                  <a:pt x="86345" y="863445"/>
                </a:lnTo>
                <a:cubicBezTo>
                  <a:pt x="63445" y="863445"/>
                  <a:pt x="41483" y="854348"/>
                  <a:pt x="25290" y="838155"/>
                </a:cubicBezTo>
                <a:cubicBezTo>
                  <a:pt x="9097" y="821962"/>
                  <a:pt x="0" y="800000"/>
                  <a:pt x="0" y="777100"/>
                </a:cubicBezTo>
                <a:lnTo>
                  <a:pt x="0" y="86345"/>
                </a:lnTo>
                <a:close/>
              </a:path>
            </a:pathLst>
          </a:custGeom>
          <a:solidFill>
            <a:srgbClr val="00B05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spcFirstLastPara="0" vert="horz" wrap="square" lIns="65294" tIns="51959" rIns="65294" bIns="51959" numCol="1" spcCol="1270" anchor="ctr" anchorCtr="0">
            <a:noAutofit/>
          </a:bodyPr>
          <a:lstStyle/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cs-CZ" sz="3200" dirty="0" smtClean="0"/>
              <a:t>kapesní počítač</a:t>
            </a:r>
            <a:endParaRPr lang="cs-CZ" sz="3200" kern="1200" dirty="0"/>
          </a:p>
        </p:txBody>
      </p:sp>
      <p:sp>
        <p:nvSpPr>
          <p:cNvPr id="16" name="Volný tvar 15">
            <a:hlinkClick r:id="rId5" action="ppaction://hlinksldjump"/>
          </p:cNvPr>
          <p:cNvSpPr/>
          <p:nvPr/>
        </p:nvSpPr>
        <p:spPr>
          <a:xfrm>
            <a:off x="6084168" y="5301208"/>
            <a:ext cx="1861324" cy="935453"/>
          </a:xfrm>
          <a:custGeom>
            <a:avLst/>
            <a:gdLst>
              <a:gd name="connsiteX0" fmla="*/ 0 w 1381512"/>
              <a:gd name="connsiteY0" fmla="*/ 86345 h 863445"/>
              <a:gd name="connsiteX1" fmla="*/ 25290 w 1381512"/>
              <a:gd name="connsiteY1" fmla="*/ 25290 h 863445"/>
              <a:gd name="connsiteX2" fmla="*/ 86345 w 1381512"/>
              <a:gd name="connsiteY2" fmla="*/ 0 h 863445"/>
              <a:gd name="connsiteX3" fmla="*/ 1295167 w 1381512"/>
              <a:gd name="connsiteY3" fmla="*/ 0 h 863445"/>
              <a:gd name="connsiteX4" fmla="*/ 1356222 w 1381512"/>
              <a:gd name="connsiteY4" fmla="*/ 25290 h 863445"/>
              <a:gd name="connsiteX5" fmla="*/ 1381512 w 1381512"/>
              <a:gd name="connsiteY5" fmla="*/ 86345 h 863445"/>
              <a:gd name="connsiteX6" fmla="*/ 1381512 w 1381512"/>
              <a:gd name="connsiteY6" fmla="*/ 777100 h 863445"/>
              <a:gd name="connsiteX7" fmla="*/ 1356222 w 1381512"/>
              <a:gd name="connsiteY7" fmla="*/ 838155 h 863445"/>
              <a:gd name="connsiteX8" fmla="*/ 1295167 w 1381512"/>
              <a:gd name="connsiteY8" fmla="*/ 863445 h 863445"/>
              <a:gd name="connsiteX9" fmla="*/ 86345 w 1381512"/>
              <a:gd name="connsiteY9" fmla="*/ 863445 h 863445"/>
              <a:gd name="connsiteX10" fmla="*/ 25290 w 1381512"/>
              <a:gd name="connsiteY10" fmla="*/ 838155 h 863445"/>
              <a:gd name="connsiteX11" fmla="*/ 0 w 1381512"/>
              <a:gd name="connsiteY11" fmla="*/ 777100 h 863445"/>
              <a:gd name="connsiteX12" fmla="*/ 0 w 1381512"/>
              <a:gd name="connsiteY12" fmla="*/ 86345 h 863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81512" h="863445">
                <a:moveTo>
                  <a:pt x="0" y="86345"/>
                </a:moveTo>
                <a:cubicBezTo>
                  <a:pt x="0" y="63445"/>
                  <a:pt x="9097" y="41483"/>
                  <a:pt x="25290" y="25290"/>
                </a:cubicBezTo>
                <a:cubicBezTo>
                  <a:pt x="41483" y="9097"/>
                  <a:pt x="63445" y="0"/>
                  <a:pt x="86345" y="0"/>
                </a:cubicBezTo>
                <a:lnTo>
                  <a:pt x="1295167" y="0"/>
                </a:lnTo>
                <a:cubicBezTo>
                  <a:pt x="1318067" y="0"/>
                  <a:pt x="1340029" y="9097"/>
                  <a:pt x="1356222" y="25290"/>
                </a:cubicBezTo>
                <a:cubicBezTo>
                  <a:pt x="1372415" y="41483"/>
                  <a:pt x="1381512" y="63445"/>
                  <a:pt x="1381512" y="86345"/>
                </a:cubicBezTo>
                <a:lnTo>
                  <a:pt x="1381512" y="777100"/>
                </a:lnTo>
                <a:cubicBezTo>
                  <a:pt x="1381512" y="800000"/>
                  <a:pt x="1372415" y="821962"/>
                  <a:pt x="1356222" y="838155"/>
                </a:cubicBezTo>
                <a:cubicBezTo>
                  <a:pt x="1340029" y="854348"/>
                  <a:pt x="1318067" y="863445"/>
                  <a:pt x="1295167" y="863445"/>
                </a:cubicBezTo>
                <a:lnTo>
                  <a:pt x="86345" y="863445"/>
                </a:lnTo>
                <a:cubicBezTo>
                  <a:pt x="63445" y="863445"/>
                  <a:pt x="41483" y="854348"/>
                  <a:pt x="25290" y="838155"/>
                </a:cubicBezTo>
                <a:cubicBezTo>
                  <a:pt x="9097" y="821962"/>
                  <a:pt x="0" y="800000"/>
                  <a:pt x="0" y="777100"/>
                </a:cubicBezTo>
                <a:lnTo>
                  <a:pt x="0" y="86345"/>
                </a:lnTo>
                <a:close/>
              </a:path>
            </a:pathLst>
          </a:custGeom>
          <a:solidFill>
            <a:srgbClr val="00B05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spcFirstLastPara="0" vert="horz" wrap="square" lIns="65294" tIns="51959" rIns="65294" bIns="51959" numCol="1" spcCol="1270" anchor="ctr" anchorCtr="0">
            <a:noAutofit/>
          </a:bodyPr>
          <a:lstStyle/>
          <a:p>
            <a:pPr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cs-CZ" sz="3200" dirty="0" smtClean="0"/>
              <a:t>mobilní telefon</a:t>
            </a:r>
            <a:endParaRPr lang="cs-CZ" sz="2400" dirty="0" smtClean="0"/>
          </a:p>
        </p:txBody>
      </p:sp>
      <p:sp>
        <p:nvSpPr>
          <p:cNvPr id="11" name="TextovéPole 10"/>
          <p:cNvSpPr txBox="1"/>
          <p:nvPr/>
        </p:nvSpPr>
        <p:spPr>
          <a:xfrm>
            <a:off x="827584" y="260648"/>
            <a:ext cx="6336704" cy="584775"/>
          </a:xfrm>
          <a:prstGeom prst="rect">
            <a:avLst/>
          </a:prstGeom>
          <a:solidFill>
            <a:srgbClr val="00B050">
              <a:alpha val="50000"/>
            </a:srgbClr>
          </a:solidFill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Označ správné řešení:</a:t>
            </a:r>
          </a:p>
        </p:txBody>
      </p:sp>
      <p:sp>
        <p:nvSpPr>
          <p:cNvPr id="8" name="Tlačítko akce: Dopředu nebo Další 7">
            <a:hlinkClick r:id="" action="ppaction://hlinkshowjump?jump=nextslide" highlightClick="1"/>
          </p:cNvPr>
          <p:cNvSpPr/>
          <p:nvPr/>
        </p:nvSpPr>
        <p:spPr>
          <a:xfrm>
            <a:off x="323528" y="6021288"/>
            <a:ext cx="648072" cy="576064"/>
          </a:xfrm>
          <a:prstGeom prst="actionButtonForwardNext">
            <a:avLst/>
          </a:prstGeom>
          <a:solidFill>
            <a:srgbClr val="00B05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olný tvar 12"/>
          <p:cNvSpPr/>
          <p:nvPr/>
        </p:nvSpPr>
        <p:spPr>
          <a:xfrm>
            <a:off x="755576" y="2132856"/>
            <a:ext cx="4025555" cy="3065931"/>
          </a:xfrm>
          <a:custGeom>
            <a:avLst/>
            <a:gdLst>
              <a:gd name="connsiteX0" fmla="*/ 0 w 4025555"/>
              <a:gd name="connsiteY0" fmla="*/ 306593 h 3065931"/>
              <a:gd name="connsiteX1" fmla="*/ 89799 w 4025555"/>
              <a:gd name="connsiteY1" fmla="*/ 89799 h 3065931"/>
              <a:gd name="connsiteX2" fmla="*/ 306593 w 4025555"/>
              <a:gd name="connsiteY2" fmla="*/ 0 h 3065931"/>
              <a:gd name="connsiteX3" fmla="*/ 3718962 w 4025555"/>
              <a:gd name="connsiteY3" fmla="*/ 0 h 3065931"/>
              <a:gd name="connsiteX4" fmla="*/ 3935756 w 4025555"/>
              <a:gd name="connsiteY4" fmla="*/ 89799 h 3065931"/>
              <a:gd name="connsiteX5" fmla="*/ 4025555 w 4025555"/>
              <a:gd name="connsiteY5" fmla="*/ 306593 h 3065931"/>
              <a:gd name="connsiteX6" fmla="*/ 4025555 w 4025555"/>
              <a:gd name="connsiteY6" fmla="*/ 2759338 h 3065931"/>
              <a:gd name="connsiteX7" fmla="*/ 3935756 w 4025555"/>
              <a:gd name="connsiteY7" fmla="*/ 2976132 h 3065931"/>
              <a:gd name="connsiteX8" fmla="*/ 3718962 w 4025555"/>
              <a:gd name="connsiteY8" fmla="*/ 3065931 h 3065931"/>
              <a:gd name="connsiteX9" fmla="*/ 306593 w 4025555"/>
              <a:gd name="connsiteY9" fmla="*/ 3065931 h 3065931"/>
              <a:gd name="connsiteX10" fmla="*/ 89799 w 4025555"/>
              <a:gd name="connsiteY10" fmla="*/ 2976132 h 3065931"/>
              <a:gd name="connsiteX11" fmla="*/ 0 w 4025555"/>
              <a:gd name="connsiteY11" fmla="*/ 2759338 h 3065931"/>
              <a:gd name="connsiteX12" fmla="*/ 0 w 4025555"/>
              <a:gd name="connsiteY12" fmla="*/ 306593 h 3065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025555" h="3065931">
                <a:moveTo>
                  <a:pt x="0" y="306593"/>
                </a:moveTo>
                <a:cubicBezTo>
                  <a:pt x="0" y="225279"/>
                  <a:pt x="32302" y="147296"/>
                  <a:pt x="89799" y="89799"/>
                </a:cubicBezTo>
                <a:cubicBezTo>
                  <a:pt x="147296" y="32302"/>
                  <a:pt x="225280" y="0"/>
                  <a:pt x="306593" y="0"/>
                </a:cubicBezTo>
                <a:lnTo>
                  <a:pt x="3718962" y="0"/>
                </a:lnTo>
                <a:cubicBezTo>
                  <a:pt x="3800276" y="0"/>
                  <a:pt x="3878259" y="32302"/>
                  <a:pt x="3935756" y="89799"/>
                </a:cubicBezTo>
                <a:cubicBezTo>
                  <a:pt x="3993253" y="147296"/>
                  <a:pt x="4025555" y="225280"/>
                  <a:pt x="4025555" y="306593"/>
                </a:cubicBezTo>
                <a:lnTo>
                  <a:pt x="4025555" y="2759338"/>
                </a:lnTo>
                <a:cubicBezTo>
                  <a:pt x="4025555" y="2840652"/>
                  <a:pt x="3993253" y="2918635"/>
                  <a:pt x="3935756" y="2976132"/>
                </a:cubicBezTo>
                <a:cubicBezTo>
                  <a:pt x="3878259" y="3033629"/>
                  <a:pt x="3800275" y="3065931"/>
                  <a:pt x="3718962" y="3065931"/>
                </a:cubicBezTo>
                <a:lnTo>
                  <a:pt x="306593" y="3065931"/>
                </a:lnTo>
                <a:cubicBezTo>
                  <a:pt x="225279" y="3065931"/>
                  <a:pt x="147296" y="3033629"/>
                  <a:pt x="89799" y="2976132"/>
                </a:cubicBezTo>
                <a:cubicBezTo>
                  <a:pt x="32302" y="2918635"/>
                  <a:pt x="0" y="2840651"/>
                  <a:pt x="0" y="2759338"/>
                </a:cubicBezTo>
                <a:lnTo>
                  <a:pt x="0" y="306593"/>
                </a:lnTo>
                <a:close/>
              </a:path>
            </a:pathLst>
          </a:custGeom>
          <a:blipFill dpi="0" rotWithShape="1">
            <a:blip r:embed="rId3" cstate="print"/>
            <a:srcRect/>
            <a:stretch>
              <a:fillRect l="8000" r="15000"/>
            </a:stretch>
          </a:blipFill>
          <a:ln w="57150">
            <a:solidFill>
              <a:srgbClr val="00B05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spcFirstLastPara="0" vert="horz" wrap="square" lIns="213621" tIns="172348" rIns="213624" bIns="172348" numCol="1" spcCol="1270" anchor="ctr" anchorCtr="0">
            <a:noAutofit/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cs-CZ" sz="6500" kern="1200" dirty="0"/>
          </a:p>
        </p:txBody>
      </p:sp>
      <p:sp>
        <p:nvSpPr>
          <p:cNvPr id="14" name="Volný tvar 13">
            <a:hlinkClick r:id="rId4" action="ppaction://hlinksldjump"/>
          </p:cNvPr>
          <p:cNvSpPr/>
          <p:nvPr/>
        </p:nvSpPr>
        <p:spPr>
          <a:xfrm>
            <a:off x="6084168" y="1268760"/>
            <a:ext cx="1789316" cy="936104"/>
          </a:xfrm>
          <a:custGeom>
            <a:avLst/>
            <a:gdLst>
              <a:gd name="connsiteX0" fmla="*/ 0 w 1381512"/>
              <a:gd name="connsiteY0" fmla="*/ 86345 h 863445"/>
              <a:gd name="connsiteX1" fmla="*/ 25290 w 1381512"/>
              <a:gd name="connsiteY1" fmla="*/ 25290 h 863445"/>
              <a:gd name="connsiteX2" fmla="*/ 86345 w 1381512"/>
              <a:gd name="connsiteY2" fmla="*/ 0 h 863445"/>
              <a:gd name="connsiteX3" fmla="*/ 1295167 w 1381512"/>
              <a:gd name="connsiteY3" fmla="*/ 0 h 863445"/>
              <a:gd name="connsiteX4" fmla="*/ 1356222 w 1381512"/>
              <a:gd name="connsiteY4" fmla="*/ 25290 h 863445"/>
              <a:gd name="connsiteX5" fmla="*/ 1381512 w 1381512"/>
              <a:gd name="connsiteY5" fmla="*/ 86345 h 863445"/>
              <a:gd name="connsiteX6" fmla="*/ 1381512 w 1381512"/>
              <a:gd name="connsiteY6" fmla="*/ 777100 h 863445"/>
              <a:gd name="connsiteX7" fmla="*/ 1356222 w 1381512"/>
              <a:gd name="connsiteY7" fmla="*/ 838155 h 863445"/>
              <a:gd name="connsiteX8" fmla="*/ 1295167 w 1381512"/>
              <a:gd name="connsiteY8" fmla="*/ 863445 h 863445"/>
              <a:gd name="connsiteX9" fmla="*/ 86345 w 1381512"/>
              <a:gd name="connsiteY9" fmla="*/ 863445 h 863445"/>
              <a:gd name="connsiteX10" fmla="*/ 25290 w 1381512"/>
              <a:gd name="connsiteY10" fmla="*/ 838155 h 863445"/>
              <a:gd name="connsiteX11" fmla="*/ 0 w 1381512"/>
              <a:gd name="connsiteY11" fmla="*/ 777100 h 863445"/>
              <a:gd name="connsiteX12" fmla="*/ 0 w 1381512"/>
              <a:gd name="connsiteY12" fmla="*/ 86345 h 863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81512" h="863445">
                <a:moveTo>
                  <a:pt x="0" y="86345"/>
                </a:moveTo>
                <a:cubicBezTo>
                  <a:pt x="0" y="63445"/>
                  <a:pt x="9097" y="41483"/>
                  <a:pt x="25290" y="25290"/>
                </a:cubicBezTo>
                <a:cubicBezTo>
                  <a:pt x="41483" y="9097"/>
                  <a:pt x="63445" y="0"/>
                  <a:pt x="86345" y="0"/>
                </a:cubicBezTo>
                <a:lnTo>
                  <a:pt x="1295167" y="0"/>
                </a:lnTo>
                <a:cubicBezTo>
                  <a:pt x="1318067" y="0"/>
                  <a:pt x="1340029" y="9097"/>
                  <a:pt x="1356222" y="25290"/>
                </a:cubicBezTo>
                <a:cubicBezTo>
                  <a:pt x="1372415" y="41483"/>
                  <a:pt x="1381512" y="63445"/>
                  <a:pt x="1381512" y="86345"/>
                </a:cubicBezTo>
                <a:lnTo>
                  <a:pt x="1381512" y="777100"/>
                </a:lnTo>
                <a:cubicBezTo>
                  <a:pt x="1381512" y="800000"/>
                  <a:pt x="1372415" y="821962"/>
                  <a:pt x="1356222" y="838155"/>
                </a:cubicBezTo>
                <a:cubicBezTo>
                  <a:pt x="1340029" y="854348"/>
                  <a:pt x="1318067" y="863445"/>
                  <a:pt x="1295167" y="863445"/>
                </a:cubicBezTo>
                <a:lnTo>
                  <a:pt x="86345" y="863445"/>
                </a:lnTo>
                <a:cubicBezTo>
                  <a:pt x="63445" y="863445"/>
                  <a:pt x="41483" y="854348"/>
                  <a:pt x="25290" y="838155"/>
                </a:cubicBezTo>
                <a:cubicBezTo>
                  <a:pt x="9097" y="821962"/>
                  <a:pt x="0" y="800000"/>
                  <a:pt x="0" y="777100"/>
                </a:cubicBezTo>
                <a:lnTo>
                  <a:pt x="0" y="86345"/>
                </a:lnTo>
                <a:close/>
              </a:path>
            </a:pathLst>
          </a:custGeom>
          <a:solidFill>
            <a:srgbClr val="00B05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spcFirstLastPara="0" vert="horz" wrap="square" lIns="65294" tIns="51959" rIns="65294" bIns="51959" numCol="1" spcCol="1270" anchor="ctr" anchorCtr="0">
            <a:noAutofit/>
          </a:bodyPr>
          <a:lstStyle/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cs-CZ" sz="3200" dirty="0" smtClean="0"/>
              <a:t>tablet</a:t>
            </a:r>
            <a:endParaRPr lang="cs-CZ" sz="3200" kern="1200" dirty="0"/>
          </a:p>
        </p:txBody>
      </p:sp>
      <p:sp>
        <p:nvSpPr>
          <p:cNvPr id="15" name="Volný tvar 14">
            <a:hlinkClick r:id="rId5" action="ppaction://hlinksldjump"/>
          </p:cNvPr>
          <p:cNvSpPr/>
          <p:nvPr/>
        </p:nvSpPr>
        <p:spPr>
          <a:xfrm>
            <a:off x="6084168" y="3212976"/>
            <a:ext cx="1789316" cy="1008112"/>
          </a:xfrm>
          <a:custGeom>
            <a:avLst/>
            <a:gdLst>
              <a:gd name="connsiteX0" fmla="*/ 0 w 1381512"/>
              <a:gd name="connsiteY0" fmla="*/ 86345 h 863445"/>
              <a:gd name="connsiteX1" fmla="*/ 25290 w 1381512"/>
              <a:gd name="connsiteY1" fmla="*/ 25290 h 863445"/>
              <a:gd name="connsiteX2" fmla="*/ 86345 w 1381512"/>
              <a:gd name="connsiteY2" fmla="*/ 0 h 863445"/>
              <a:gd name="connsiteX3" fmla="*/ 1295167 w 1381512"/>
              <a:gd name="connsiteY3" fmla="*/ 0 h 863445"/>
              <a:gd name="connsiteX4" fmla="*/ 1356222 w 1381512"/>
              <a:gd name="connsiteY4" fmla="*/ 25290 h 863445"/>
              <a:gd name="connsiteX5" fmla="*/ 1381512 w 1381512"/>
              <a:gd name="connsiteY5" fmla="*/ 86345 h 863445"/>
              <a:gd name="connsiteX6" fmla="*/ 1381512 w 1381512"/>
              <a:gd name="connsiteY6" fmla="*/ 777100 h 863445"/>
              <a:gd name="connsiteX7" fmla="*/ 1356222 w 1381512"/>
              <a:gd name="connsiteY7" fmla="*/ 838155 h 863445"/>
              <a:gd name="connsiteX8" fmla="*/ 1295167 w 1381512"/>
              <a:gd name="connsiteY8" fmla="*/ 863445 h 863445"/>
              <a:gd name="connsiteX9" fmla="*/ 86345 w 1381512"/>
              <a:gd name="connsiteY9" fmla="*/ 863445 h 863445"/>
              <a:gd name="connsiteX10" fmla="*/ 25290 w 1381512"/>
              <a:gd name="connsiteY10" fmla="*/ 838155 h 863445"/>
              <a:gd name="connsiteX11" fmla="*/ 0 w 1381512"/>
              <a:gd name="connsiteY11" fmla="*/ 777100 h 863445"/>
              <a:gd name="connsiteX12" fmla="*/ 0 w 1381512"/>
              <a:gd name="connsiteY12" fmla="*/ 86345 h 863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81512" h="863445">
                <a:moveTo>
                  <a:pt x="0" y="86345"/>
                </a:moveTo>
                <a:cubicBezTo>
                  <a:pt x="0" y="63445"/>
                  <a:pt x="9097" y="41483"/>
                  <a:pt x="25290" y="25290"/>
                </a:cubicBezTo>
                <a:cubicBezTo>
                  <a:pt x="41483" y="9097"/>
                  <a:pt x="63445" y="0"/>
                  <a:pt x="86345" y="0"/>
                </a:cubicBezTo>
                <a:lnTo>
                  <a:pt x="1295167" y="0"/>
                </a:lnTo>
                <a:cubicBezTo>
                  <a:pt x="1318067" y="0"/>
                  <a:pt x="1340029" y="9097"/>
                  <a:pt x="1356222" y="25290"/>
                </a:cubicBezTo>
                <a:cubicBezTo>
                  <a:pt x="1372415" y="41483"/>
                  <a:pt x="1381512" y="63445"/>
                  <a:pt x="1381512" y="86345"/>
                </a:cubicBezTo>
                <a:lnTo>
                  <a:pt x="1381512" y="777100"/>
                </a:lnTo>
                <a:cubicBezTo>
                  <a:pt x="1381512" y="800000"/>
                  <a:pt x="1372415" y="821962"/>
                  <a:pt x="1356222" y="838155"/>
                </a:cubicBezTo>
                <a:cubicBezTo>
                  <a:pt x="1340029" y="854348"/>
                  <a:pt x="1318067" y="863445"/>
                  <a:pt x="1295167" y="863445"/>
                </a:cubicBezTo>
                <a:lnTo>
                  <a:pt x="86345" y="863445"/>
                </a:lnTo>
                <a:cubicBezTo>
                  <a:pt x="63445" y="863445"/>
                  <a:pt x="41483" y="854348"/>
                  <a:pt x="25290" y="838155"/>
                </a:cubicBezTo>
                <a:cubicBezTo>
                  <a:pt x="9097" y="821962"/>
                  <a:pt x="0" y="800000"/>
                  <a:pt x="0" y="777100"/>
                </a:cubicBezTo>
                <a:lnTo>
                  <a:pt x="0" y="86345"/>
                </a:lnTo>
                <a:close/>
              </a:path>
            </a:pathLst>
          </a:custGeom>
          <a:solidFill>
            <a:srgbClr val="00B05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spcFirstLastPara="0" vert="horz" wrap="square" lIns="65294" tIns="51959" rIns="65294" bIns="51959" numCol="1" spcCol="1270" anchor="ctr" anchorCtr="0">
            <a:noAutofit/>
          </a:bodyPr>
          <a:lstStyle/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cs-CZ" sz="3200" dirty="0" err="1" smtClean="0"/>
              <a:t>netbook</a:t>
            </a:r>
            <a:endParaRPr lang="cs-CZ" sz="3200" kern="1200" dirty="0"/>
          </a:p>
        </p:txBody>
      </p:sp>
      <p:sp>
        <p:nvSpPr>
          <p:cNvPr id="16" name="Volný tvar 15">
            <a:hlinkClick r:id="rId4" action="ppaction://hlinksldjump"/>
          </p:cNvPr>
          <p:cNvSpPr/>
          <p:nvPr/>
        </p:nvSpPr>
        <p:spPr>
          <a:xfrm>
            <a:off x="6084168" y="5301208"/>
            <a:ext cx="1861324" cy="935453"/>
          </a:xfrm>
          <a:custGeom>
            <a:avLst/>
            <a:gdLst>
              <a:gd name="connsiteX0" fmla="*/ 0 w 1381512"/>
              <a:gd name="connsiteY0" fmla="*/ 86345 h 863445"/>
              <a:gd name="connsiteX1" fmla="*/ 25290 w 1381512"/>
              <a:gd name="connsiteY1" fmla="*/ 25290 h 863445"/>
              <a:gd name="connsiteX2" fmla="*/ 86345 w 1381512"/>
              <a:gd name="connsiteY2" fmla="*/ 0 h 863445"/>
              <a:gd name="connsiteX3" fmla="*/ 1295167 w 1381512"/>
              <a:gd name="connsiteY3" fmla="*/ 0 h 863445"/>
              <a:gd name="connsiteX4" fmla="*/ 1356222 w 1381512"/>
              <a:gd name="connsiteY4" fmla="*/ 25290 h 863445"/>
              <a:gd name="connsiteX5" fmla="*/ 1381512 w 1381512"/>
              <a:gd name="connsiteY5" fmla="*/ 86345 h 863445"/>
              <a:gd name="connsiteX6" fmla="*/ 1381512 w 1381512"/>
              <a:gd name="connsiteY6" fmla="*/ 777100 h 863445"/>
              <a:gd name="connsiteX7" fmla="*/ 1356222 w 1381512"/>
              <a:gd name="connsiteY7" fmla="*/ 838155 h 863445"/>
              <a:gd name="connsiteX8" fmla="*/ 1295167 w 1381512"/>
              <a:gd name="connsiteY8" fmla="*/ 863445 h 863445"/>
              <a:gd name="connsiteX9" fmla="*/ 86345 w 1381512"/>
              <a:gd name="connsiteY9" fmla="*/ 863445 h 863445"/>
              <a:gd name="connsiteX10" fmla="*/ 25290 w 1381512"/>
              <a:gd name="connsiteY10" fmla="*/ 838155 h 863445"/>
              <a:gd name="connsiteX11" fmla="*/ 0 w 1381512"/>
              <a:gd name="connsiteY11" fmla="*/ 777100 h 863445"/>
              <a:gd name="connsiteX12" fmla="*/ 0 w 1381512"/>
              <a:gd name="connsiteY12" fmla="*/ 86345 h 863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81512" h="863445">
                <a:moveTo>
                  <a:pt x="0" y="86345"/>
                </a:moveTo>
                <a:cubicBezTo>
                  <a:pt x="0" y="63445"/>
                  <a:pt x="9097" y="41483"/>
                  <a:pt x="25290" y="25290"/>
                </a:cubicBezTo>
                <a:cubicBezTo>
                  <a:pt x="41483" y="9097"/>
                  <a:pt x="63445" y="0"/>
                  <a:pt x="86345" y="0"/>
                </a:cubicBezTo>
                <a:lnTo>
                  <a:pt x="1295167" y="0"/>
                </a:lnTo>
                <a:cubicBezTo>
                  <a:pt x="1318067" y="0"/>
                  <a:pt x="1340029" y="9097"/>
                  <a:pt x="1356222" y="25290"/>
                </a:cubicBezTo>
                <a:cubicBezTo>
                  <a:pt x="1372415" y="41483"/>
                  <a:pt x="1381512" y="63445"/>
                  <a:pt x="1381512" y="86345"/>
                </a:cubicBezTo>
                <a:lnTo>
                  <a:pt x="1381512" y="777100"/>
                </a:lnTo>
                <a:cubicBezTo>
                  <a:pt x="1381512" y="800000"/>
                  <a:pt x="1372415" y="821962"/>
                  <a:pt x="1356222" y="838155"/>
                </a:cubicBezTo>
                <a:cubicBezTo>
                  <a:pt x="1340029" y="854348"/>
                  <a:pt x="1318067" y="863445"/>
                  <a:pt x="1295167" y="863445"/>
                </a:cubicBezTo>
                <a:lnTo>
                  <a:pt x="86345" y="863445"/>
                </a:lnTo>
                <a:cubicBezTo>
                  <a:pt x="63445" y="863445"/>
                  <a:pt x="41483" y="854348"/>
                  <a:pt x="25290" y="838155"/>
                </a:cubicBezTo>
                <a:cubicBezTo>
                  <a:pt x="9097" y="821962"/>
                  <a:pt x="0" y="800000"/>
                  <a:pt x="0" y="777100"/>
                </a:cubicBezTo>
                <a:lnTo>
                  <a:pt x="0" y="86345"/>
                </a:lnTo>
                <a:close/>
              </a:path>
            </a:pathLst>
          </a:custGeom>
          <a:solidFill>
            <a:srgbClr val="00B05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spcFirstLastPara="0" vert="horz" wrap="square" lIns="65294" tIns="51959" rIns="65294" bIns="51959" numCol="1" spcCol="1270" anchor="ctr" anchorCtr="0">
            <a:noAutofit/>
          </a:bodyPr>
          <a:lstStyle/>
          <a:p>
            <a:pPr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cs-CZ" sz="3200" dirty="0" smtClean="0"/>
              <a:t>mobilní telefon</a:t>
            </a:r>
            <a:endParaRPr lang="cs-CZ" sz="2400" dirty="0" smtClean="0"/>
          </a:p>
        </p:txBody>
      </p:sp>
      <p:sp>
        <p:nvSpPr>
          <p:cNvPr id="11" name="TextovéPole 10"/>
          <p:cNvSpPr txBox="1"/>
          <p:nvPr/>
        </p:nvSpPr>
        <p:spPr>
          <a:xfrm>
            <a:off x="827584" y="260648"/>
            <a:ext cx="6336704" cy="584775"/>
          </a:xfrm>
          <a:prstGeom prst="rect">
            <a:avLst/>
          </a:prstGeom>
          <a:solidFill>
            <a:srgbClr val="00B050">
              <a:alpha val="50000"/>
            </a:srgbClr>
          </a:solidFill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Označ správné řešení:</a:t>
            </a:r>
          </a:p>
        </p:txBody>
      </p:sp>
      <p:sp>
        <p:nvSpPr>
          <p:cNvPr id="9" name="Tlačítko akce: Dopředu nebo Další 8">
            <a:hlinkClick r:id="" action="ppaction://hlinkshowjump?jump=nextslide" highlightClick="1"/>
          </p:cNvPr>
          <p:cNvSpPr/>
          <p:nvPr/>
        </p:nvSpPr>
        <p:spPr>
          <a:xfrm>
            <a:off x="323528" y="6021288"/>
            <a:ext cx="648072" cy="576064"/>
          </a:xfrm>
          <a:prstGeom prst="actionButtonForwardNext">
            <a:avLst/>
          </a:prstGeom>
          <a:solidFill>
            <a:srgbClr val="00B05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olný tvar 12"/>
          <p:cNvSpPr/>
          <p:nvPr/>
        </p:nvSpPr>
        <p:spPr>
          <a:xfrm>
            <a:off x="755576" y="2132856"/>
            <a:ext cx="4025555" cy="3065931"/>
          </a:xfrm>
          <a:custGeom>
            <a:avLst/>
            <a:gdLst>
              <a:gd name="connsiteX0" fmla="*/ 0 w 4025555"/>
              <a:gd name="connsiteY0" fmla="*/ 306593 h 3065931"/>
              <a:gd name="connsiteX1" fmla="*/ 89799 w 4025555"/>
              <a:gd name="connsiteY1" fmla="*/ 89799 h 3065931"/>
              <a:gd name="connsiteX2" fmla="*/ 306593 w 4025555"/>
              <a:gd name="connsiteY2" fmla="*/ 0 h 3065931"/>
              <a:gd name="connsiteX3" fmla="*/ 3718962 w 4025555"/>
              <a:gd name="connsiteY3" fmla="*/ 0 h 3065931"/>
              <a:gd name="connsiteX4" fmla="*/ 3935756 w 4025555"/>
              <a:gd name="connsiteY4" fmla="*/ 89799 h 3065931"/>
              <a:gd name="connsiteX5" fmla="*/ 4025555 w 4025555"/>
              <a:gd name="connsiteY5" fmla="*/ 306593 h 3065931"/>
              <a:gd name="connsiteX6" fmla="*/ 4025555 w 4025555"/>
              <a:gd name="connsiteY6" fmla="*/ 2759338 h 3065931"/>
              <a:gd name="connsiteX7" fmla="*/ 3935756 w 4025555"/>
              <a:gd name="connsiteY7" fmla="*/ 2976132 h 3065931"/>
              <a:gd name="connsiteX8" fmla="*/ 3718962 w 4025555"/>
              <a:gd name="connsiteY8" fmla="*/ 3065931 h 3065931"/>
              <a:gd name="connsiteX9" fmla="*/ 306593 w 4025555"/>
              <a:gd name="connsiteY9" fmla="*/ 3065931 h 3065931"/>
              <a:gd name="connsiteX10" fmla="*/ 89799 w 4025555"/>
              <a:gd name="connsiteY10" fmla="*/ 2976132 h 3065931"/>
              <a:gd name="connsiteX11" fmla="*/ 0 w 4025555"/>
              <a:gd name="connsiteY11" fmla="*/ 2759338 h 3065931"/>
              <a:gd name="connsiteX12" fmla="*/ 0 w 4025555"/>
              <a:gd name="connsiteY12" fmla="*/ 306593 h 3065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025555" h="3065931">
                <a:moveTo>
                  <a:pt x="0" y="306593"/>
                </a:moveTo>
                <a:cubicBezTo>
                  <a:pt x="0" y="225279"/>
                  <a:pt x="32302" y="147296"/>
                  <a:pt x="89799" y="89799"/>
                </a:cubicBezTo>
                <a:cubicBezTo>
                  <a:pt x="147296" y="32302"/>
                  <a:pt x="225280" y="0"/>
                  <a:pt x="306593" y="0"/>
                </a:cubicBezTo>
                <a:lnTo>
                  <a:pt x="3718962" y="0"/>
                </a:lnTo>
                <a:cubicBezTo>
                  <a:pt x="3800276" y="0"/>
                  <a:pt x="3878259" y="32302"/>
                  <a:pt x="3935756" y="89799"/>
                </a:cubicBezTo>
                <a:cubicBezTo>
                  <a:pt x="3993253" y="147296"/>
                  <a:pt x="4025555" y="225280"/>
                  <a:pt x="4025555" y="306593"/>
                </a:cubicBezTo>
                <a:lnTo>
                  <a:pt x="4025555" y="2759338"/>
                </a:lnTo>
                <a:cubicBezTo>
                  <a:pt x="4025555" y="2840652"/>
                  <a:pt x="3993253" y="2918635"/>
                  <a:pt x="3935756" y="2976132"/>
                </a:cubicBezTo>
                <a:cubicBezTo>
                  <a:pt x="3878259" y="3033629"/>
                  <a:pt x="3800275" y="3065931"/>
                  <a:pt x="3718962" y="3065931"/>
                </a:cubicBezTo>
                <a:lnTo>
                  <a:pt x="306593" y="3065931"/>
                </a:lnTo>
                <a:cubicBezTo>
                  <a:pt x="225279" y="3065931"/>
                  <a:pt x="147296" y="3033629"/>
                  <a:pt x="89799" y="2976132"/>
                </a:cubicBezTo>
                <a:cubicBezTo>
                  <a:pt x="32302" y="2918635"/>
                  <a:pt x="0" y="2840651"/>
                  <a:pt x="0" y="2759338"/>
                </a:cubicBezTo>
                <a:lnTo>
                  <a:pt x="0" y="306593"/>
                </a:lnTo>
                <a:close/>
              </a:path>
            </a:pathLst>
          </a:custGeom>
          <a:blipFill dpi="0" rotWithShape="1">
            <a:blip r:embed="rId3" cstate="print"/>
            <a:srcRect/>
            <a:stretch>
              <a:fillRect l="8000" r="15000"/>
            </a:stretch>
          </a:blipFill>
          <a:ln w="57150">
            <a:solidFill>
              <a:srgbClr val="00B05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spcFirstLastPara="0" vert="horz" wrap="square" lIns="213621" tIns="172348" rIns="213624" bIns="172348" numCol="1" spcCol="1270" anchor="ctr" anchorCtr="0">
            <a:noAutofit/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cs-CZ" sz="6500" kern="1200" dirty="0"/>
          </a:p>
        </p:txBody>
      </p:sp>
      <p:sp>
        <p:nvSpPr>
          <p:cNvPr id="14" name="Volný tvar 13">
            <a:hlinkClick r:id="rId4" action="ppaction://hlinksldjump"/>
          </p:cNvPr>
          <p:cNvSpPr/>
          <p:nvPr/>
        </p:nvSpPr>
        <p:spPr>
          <a:xfrm>
            <a:off x="6084168" y="1268760"/>
            <a:ext cx="1789316" cy="936104"/>
          </a:xfrm>
          <a:custGeom>
            <a:avLst/>
            <a:gdLst>
              <a:gd name="connsiteX0" fmla="*/ 0 w 1381512"/>
              <a:gd name="connsiteY0" fmla="*/ 86345 h 863445"/>
              <a:gd name="connsiteX1" fmla="*/ 25290 w 1381512"/>
              <a:gd name="connsiteY1" fmla="*/ 25290 h 863445"/>
              <a:gd name="connsiteX2" fmla="*/ 86345 w 1381512"/>
              <a:gd name="connsiteY2" fmla="*/ 0 h 863445"/>
              <a:gd name="connsiteX3" fmla="*/ 1295167 w 1381512"/>
              <a:gd name="connsiteY3" fmla="*/ 0 h 863445"/>
              <a:gd name="connsiteX4" fmla="*/ 1356222 w 1381512"/>
              <a:gd name="connsiteY4" fmla="*/ 25290 h 863445"/>
              <a:gd name="connsiteX5" fmla="*/ 1381512 w 1381512"/>
              <a:gd name="connsiteY5" fmla="*/ 86345 h 863445"/>
              <a:gd name="connsiteX6" fmla="*/ 1381512 w 1381512"/>
              <a:gd name="connsiteY6" fmla="*/ 777100 h 863445"/>
              <a:gd name="connsiteX7" fmla="*/ 1356222 w 1381512"/>
              <a:gd name="connsiteY7" fmla="*/ 838155 h 863445"/>
              <a:gd name="connsiteX8" fmla="*/ 1295167 w 1381512"/>
              <a:gd name="connsiteY8" fmla="*/ 863445 h 863445"/>
              <a:gd name="connsiteX9" fmla="*/ 86345 w 1381512"/>
              <a:gd name="connsiteY9" fmla="*/ 863445 h 863445"/>
              <a:gd name="connsiteX10" fmla="*/ 25290 w 1381512"/>
              <a:gd name="connsiteY10" fmla="*/ 838155 h 863445"/>
              <a:gd name="connsiteX11" fmla="*/ 0 w 1381512"/>
              <a:gd name="connsiteY11" fmla="*/ 777100 h 863445"/>
              <a:gd name="connsiteX12" fmla="*/ 0 w 1381512"/>
              <a:gd name="connsiteY12" fmla="*/ 86345 h 863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81512" h="863445">
                <a:moveTo>
                  <a:pt x="0" y="86345"/>
                </a:moveTo>
                <a:cubicBezTo>
                  <a:pt x="0" y="63445"/>
                  <a:pt x="9097" y="41483"/>
                  <a:pt x="25290" y="25290"/>
                </a:cubicBezTo>
                <a:cubicBezTo>
                  <a:pt x="41483" y="9097"/>
                  <a:pt x="63445" y="0"/>
                  <a:pt x="86345" y="0"/>
                </a:cubicBezTo>
                <a:lnTo>
                  <a:pt x="1295167" y="0"/>
                </a:lnTo>
                <a:cubicBezTo>
                  <a:pt x="1318067" y="0"/>
                  <a:pt x="1340029" y="9097"/>
                  <a:pt x="1356222" y="25290"/>
                </a:cubicBezTo>
                <a:cubicBezTo>
                  <a:pt x="1372415" y="41483"/>
                  <a:pt x="1381512" y="63445"/>
                  <a:pt x="1381512" y="86345"/>
                </a:cubicBezTo>
                <a:lnTo>
                  <a:pt x="1381512" y="777100"/>
                </a:lnTo>
                <a:cubicBezTo>
                  <a:pt x="1381512" y="800000"/>
                  <a:pt x="1372415" y="821962"/>
                  <a:pt x="1356222" y="838155"/>
                </a:cubicBezTo>
                <a:cubicBezTo>
                  <a:pt x="1340029" y="854348"/>
                  <a:pt x="1318067" y="863445"/>
                  <a:pt x="1295167" y="863445"/>
                </a:cubicBezTo>
                <a:lnTo>
                  <a:pt x="86345" y="863445"/>
                </a:lnTo>
                <a:cubicBezTo>
                  <a:pt x="63445" y="863445"/>
                  <a:pt x="41483" y="854348"/>
                  <a:pt x="25290" y="838155"/>
                </a:cubicBezTo>
                <a:cubicBezTo>
                  <a:pt x="9097" y="821962"/>
                  <a:pt x="0" y="800000"/>
                  <a:pt x="0" y="777100"/>
                </a:cubicBezTo>
                <a:lnTo>
                  <a:pt x="0" y="86345"/>
                </a:lnTo>
                <a:close/>
              </a:path>
            </a:pathLst>
          </a:custGeom>
          <a:solidFill>
            <a:srgbClr val="00B05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spcFirstLastPara="0" vert="horz" wrap="square" lIns="65294" tIns="51959" rIns="65294" bIns="51959" numCol="1" spcCol="1270" anchor="ctr" anchorCtr="0">
            <a:noAutofit/>
          </a:bodyPr>
          <a:lstStyle/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cs-CZ" sz="3200" dirty="0" smtClean="0"/>
              <a:t>kapesní počítač</a:t>
            </a:r>
            <a:endParaRPr lang="cs-CZ" sz="3200" kern="1200" dirty="0"/>
          </a:p>
        </p:txBody>
      </p:sp>
      <p:sp>
        <p:nvSpPr>
          <p:cNvPr id="15" name="Volný tvar 14">
            <a:hlinkClick r:id="rId5" action="ppaction://hlinksldjump"/>
          </p:cNvPr>
          <p:cNvSpPr/>
          <p:nvPr/>
        </p:nvSpPr>
        <p:spPr>
          <a:xfrm>
            <a:off x="6084168" y="3212976"/>
            <a:ext cx="1789316" cy="1008112"/>
          </a:xfrm>
          <a:custGeom>
            <a:avLst/>
            <a:gdLst>
              <a:gd name="connsiteX0" fmla="*/ 0 w 1381512"/>
              <a:gd name="connsiteY0" fmla="*/ 86345 h 863445"/>
              <a:gd name="connsiteX1" fmla="*/ 25290 w 1381512"/>
              <a:gd name="connsiteY1" fmla="*/ 25290 h 863445"/>
              <a:gd name="connsiteX2" fmla="*/ 86345 w 1381512"/>
              <a:gd name="connsiteY2" fmla="*/ 0 h 863445"/>
              <a:gd name="connsiteX3" fmla="*/ 1295167 w 1381512"/>
              <a:gd name="connsiteY3" fmla="*/ 0 h 863445"/>
              <a:gd name="connsiteX4" fmla="*/ 1356222 w 1381512"/>
              <a:gd name="connsiteY4" fmla="*/ 25290 h 863445"/>
              <a:gd name="connsiteX5" fmla="*/ 1381512 w 1381512"/>
              <a:gd name="connsiteY5" fmla="*/ 86345 h 863445"/>
              <a:gd name="connsiteX6" fmla="*/ 1381512 w 1381512"/>
              <a:gd name="connsiteY6" fmla="*/ 777100 h 863445"/>
              <a:gd name="connsiteX7" fmla="*/ 1356222 w 1381512"/>
              <a:gd name="connsiteY7" fmla="*/ 838155 h 863445"/>
              <a:gd name="connsiteX8" fmla="*/ 1295167 w 1381512"/>
              <a:gd name="connsiteY8" fmla="*/ 863445 h 863445"/>
              <a:gd name="connsiteX9" fmla="*/ 86345 w 1381512"/>
              <a:gd name="connsiteY9" fmla="*/ 863445 h 863445"/>
              <a:gd name="connsiteX10" fmla="*/ 25290 w 1381512"/>
              <a:gd name="connsiteY10" fmla="*/ 838155 h 863445"/>
              <a:gd name="connsiteX11" fmla="*/ 0 w 1381512"/>
              <a:gd name="connsiteY11" fmla="*/ 777100 h 863445"/>
              <a:gd name="connsiteX12" fmla="*/ 0 w 1381512"/>
              <a:gd name="connsiteY12" fmla="*/ 86345 h 863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81512" h="863445">
                <a:moveTo>
                  <a:pt x="0" y="86345"/>
                </a:moveTo>
                <a:cubicBezTo>
                  <a:pt x="0" y="63445"/>
                  <a:pt x="9097" y="41483"/>
                  <a:pt x="25290" y="25290"/>
                </a:cubicBezTo>
                <a:cubicBezTo>
                  <a:pt x="41483" y="9097"/>
                  <a:pt x="63445" y="0"/>
                  <a:pt x="86345" y="0"/>
                </a:cubicBezTo>
                <a:lnTo>
                  <a:pt x="1295167" y="0"/>
                </a:lnTo>
                <a:cubicBezTo>
                  <a:pt x="1318067" y="0"/>
                  <a:pt x="1340029" y="9097"/>
                  <a:pt x="1356222" y="25290"/>
                </a:cubicBezTo>
                <a:cubicBezTo>
                  <a:pt x="1372415" y="41483"/>
                  <a:pt x="1381512" y="63445"/>
                  <a:pt x="1381512" y="86345"/>
                </a:cubicBezTo>
                <a:lnTo>
                  <a:pt x="1381512" y="777100"/>
                </a:lnTo>
                <a:cubicBezTo>
                  <a:pt x="1381512" y="800000"/>
                  <a:pt x="1372415" y="821962"/>
                  <a:pt x="1356222" y="838155"/>
                </a:cubicBezTo>
                <a:cubicBezTo>
                  <a:pt x="1340029" y="854348"/>
                  <a:pt x="1318067" y="863445"/>
                  <a:pt x="1295167" y="863445"/>
                </a:cubicBezTo>
                <a:lnTo>
                  <a:pt x="86345" y="863445"/>
                </a:lnTo>
                <a:cubicBezTo>
                  <a:pt x="63445" y="863445"/>
                  <a:pt x="41483" y="854348"/>
                  <a:pt x="25290" y="838155"/>
                </a:cubicBezTo>
                <a:cubicBezTo>
                  <a:pt x="9097" y="821962"/>
                  <a:pt x="0" y="800000"/>
                  <a:pt x="0" y="777100"/>
                </a:cubicBezTo>
                <a:lnTo>
                  <a:pt x="0" y="86345"/>
                </a:lnTo>
                <a:close/>
              </a:path>
            </a:pathLst>
          </a:custGeom>
          <a:solidFill>
            <a:srgbClr val="00B05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spcFirstLastPara="0" vert="horz" wrap="square" lIns="65294" tIns="51959" rIns="65294" bIns="51959" numCol="1" spcCol="1270" anchor="ctr" anchorCtr="0">
            <a:noAutofit/>
          </a:bodyPr>
          <a:lstStyle/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cs-CZ" sz="2400" kern="1200" dirty="0" smtClean="0"/>
              <a:t>superpočítač</a:t>
            </a:r>
            <a:endParaRPr lang="cs-CZ" sz="2400" kern="1200" dirty="0"/>
          </a:p>
        </p:txBody>
      </p:sp>
      <p:sp>
        <p:nvSpPr>
          <p:cNvPr id="16" name="Volný tvar 15">
            <a:hlinkClick r:id="rId5" action="ppaction://hlinksldjump"/>
          </p:cNvPr>
          <p:cNvSpPr/>
          <p:nvPr/>
        </p:nvSpPr>
        <p:spPr>
          <a:xfrm>
            <a:off x="6084168" y="5301208"/>
            <a:ext cx="1861324" cy="935453"/>
          </a:xfrm>
          <a:custGeom>
            <a:avLst/>
            <a:gdLst>
              <a:gd name="connsiteX0" fmla="*/ 0 w 1381512"/>
              <a:gd name="connsiteY0" fmla="*/ 86345 h 863445"/>
              <a:gd name="connsiteX1" fmla="*/ 25290 w 1381512"/>
              <a:gd name="connsiteY1" fmla="*/ 25290 h 863445"/>
              <a:gd name="connsiteX2" fmla="*/ 86345 w 1381512"/>
              <a:gd name="connsiteY2" fmla="*/ 0 h 863445"/>
              <a:gd name="connsiteX3" fmla="*/ 1295167 w 1381512"/>
              <a:gd name="connsiteY3" fmla="*/ 0 h 863445"/>
              <a:gd name="connsiteX4" fmla="*/ 1356222 w 1381512"/>
              <a:gd name="connsiteY4" fmla="*/ 25290 h 863445"/>
              <a:gd name="connsiteX5" fmla="*/ 1381512 w 1381512"/>
              <a:gd name="connsiteY5" fmla="*/ 86345 h 863445"/>
              <a:gd name="connsiteX6" fmla="*/ 1381512 w 1381512"/>
              <a:gd name="connsiteY6" fmla="*/ 777100 h 863445"/>
              <a:gd name="connsiteX7" fmla="*/ 1356222 w 1381512"/>
              <a:gd name="connsiteY7" fmla="*/ 838155 h 863445"/>
              <a:gd name="connsiteX8" fmla="*/ 1295167 w 1381512"/>
              <a:gd name="connsiteY8" fmla="*/ 863445 h 863445"/>
              <a:gd name="connsiteX9" fmla="*/ 86345 w 1381512"/>
              <a:gd name="connsiteY9" fmla="*/ 863445 h 863445"/>
              <a:gd name="connsiteX10" fmla="*/ 25290 w 1381512"/>
              <a:gd name="connsiteY10" fmla="*/ 838155 h 863445"/>
              <a:gd name="connsiteX11" fmla="*/ 0 w 1381512"/>
              <a:gd name="connsiteY11" fmla="*/ 777100 h 863445"/>
              <a:gd name="connsiteX12" fmla="*/ 0 w 1381512"/>
              <a:gd name="connsiteY12" fmla="*/ 86345 h 863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81512" h="863445">
                <a:moveTo>
                  <a:pt x="0" y="86345"/>
                </a:moveTo>
                <a:cubicBezTo>
                  <a:pt x="0" y="63445"/>
                  <a:pt x="9097" y="41483"/>
                  <a:pt x="25290" y="25290"/>
                </a:cubicBezTo>
                <a:cubicBezTo>
                  <a:pt x="41483" y="9097"/>
                  <a:pt x="63445" y="0"/>
                  <a:pt x="86345" y="0"/>
                </a:cubicBezTo>
                <a:lnTo>
                  <a:pt x="1295167" y="0"/>
                </a:lnTo>
                <a:cubicBezTo>
                  <a:pt x="1318067" y="0"/>
                  <a:pt x="1340029" y="9097"/>
                  <a:pt x="1356222" y="25290"/>
                </a:cubicBezTo>
                <a:cubicBezTo>
                  <a:pt x="1372415" y="41483"/>
                  <a:pt x="1381512" y="63445"/>
                  <a:pt x="1381512" y="86345"/>
                </a:cubicBezTo>
                <a:lnTo>
                  <a:pt x="1381512" y="777100"/>
                </a:lnTo>
                <a:cubicBezTo>
                  <a:pt x="1381512" y="800000"/>
                  <a:pt x="1372415" y="821962"/>
                  <a:pt x="1356222" y="838155"/>
                </a:cubicBezTo>
                <a:cubicBezTo>
                  <a:pt x="1340029" y="854348"/>
                  <a:pt x="1318067" y="863445"/>
                  <a:pt x="1295167" y="863445"/>
                </a:cubicBezTo>
                <a:lnTo>
                  <a:pt x="86345" y="863445"/>
                </a:lnTo>
                <a:cubicBezTo>
                  <a:pt x="63445" y="863445"/>
                  <a:pt x="41483" y="854348"/>
                  <a:pt x="25290" y="838155"/>
                </a:cubicBezTo>
                <a:cubicBezTo>
                  <a:pt x="9097" y="821962"/>
                  <a:pt x="0" y="800000"/>
                  <a:pt x="0" y="777100"/>
                </a:cubicBezTo>
                <a:lnTo>
                  <a:pt x="0" y="86345"/>
                </a:lnTo>
                <a:close/>
              </a:path>
            </a:pathLst>
          </a:custGeom>
          <a:solidFill>
            <a:srgbClr val="00B05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spcFirstLastPara="0" vert="horz" wrap="square" lIns="65294" tIns="51959" rIns="65294" bIns="51959" numCol="1" spcCol="1270" anchor="ctr" anchorCtr="0">
            <a:noAutofit/>
          </a:bodyPr>
          <a:lstStyle/>
          <a:p>
            <a:pPr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cs-CZ" sz="3200" dirty="0" smtClean="0"/>
              <a:t>notebook</a:t>
            </a:r>
            <a:endParaRPr lang="cs-CZ" sz="2400" dirty="0" smtClean="0"/>
          </a:p>
        </p:txBody>
      </p:sp>
      <p:sp>
        <p:nvSpPr>
          <p:cNvPr id="11" name="TextovéPole 10"/>
          <p:cNvSpPr txBox="1"/>
          <p:nvPr/>
        </p:nvSpPr>
        <p:spPr>
          <a:xfrm>
            <a:off x="827584" y="260648"/>
            <a:ext cx="6336704" cy="584775"/>
          </a:xfrm>
          <a:prstGeom prst="rect">
            <a:avLst/>
          </a:prstGeom>
          <a:solidFill>
            <a:srgbClr val="00B050">
              <a:alpha val="50000"/>
            </a:srgbClr>
          </a:solidFill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Označ správné řešení:</a:t>
            </a:r>
          </a:p>
        </p:txBody>
      </p:sp>
      <p:sp>
        <p:nvSpPr>
          <p:cNvPr id="8" name="Tlačítko akce: Dopředu nebo Další 7">
            <a:hlinkClick r:id="" action="ppaction://hlinkshowjump?jump=nextslide" highlightClick="1"/>
          </p:cNvPr>
          <p:cNvSpPr/>
          <p:nvPr/>
        </p:nvSpPr>
        <p:spPr>
          <a:xfrm>
            <a:off x="323528" y="6021288"/>
            <a:ext cx="648072" cy="576064"/>
          </a:xfrm>
          <a:prstGeom prst="actionButtonForwardNext">
            <a:avLst/>
          </a:prstGeom>
          <a:solidFill>
            <a:srgbClr val="00B05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ený obdélník 3"/>
          <p:cNvSpPr/>
          <p:nvPr/>
        </p:nvSpPr>
        <p:spPr>
          <a:xfrm>
            <a:off x="395536" y="692696"/>
            <a:ext cx="936104" cy="2016224"/>
          </a:xfrm>
          <a:prstGeom prst="roundRect">
            <a:avLst/>
          </a:prstGeom>
          <a:solidFill>
            <a:srgbClr val="00B050">
              <a:alpha val="40000"/>
            </a:srgb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3800" dirty="0" smtClean="0">
                <a:solidFill>
                  <a:schemeClr val="tx1"/>
                </a:solidFill>
              </a:rPr>
              <a:t>!</a:t>
            </a:r>
            <a:endParaRPr lang="cs-CZ" sz="13800" dirty="0">
              <a:solidFill>
                <a:schemeClr val="tx1"/>
              </a:solidFill>
            </a:endParaRPr>
          </a:p>
        </p:txBody>
      </p:sp>
      <p:sp>
        <p:nvSpPr>
          <p:cNvPr id="5" name="Zaoblený obdélník 4"/>
          <p:cNvSpPr/>
          <p:nvPr/>
        </p:nvSpPr>
        <p:spPr>
          <a:xfrm>
            <a:off x="1691680" y="692696"/>
            <a:ext cx="6192688" cy="5184576"/>
          </a:xfrm>
          <a:prstGeom prst="roundRect">
            <a:avLst/>
          </a:prstGeom>
          <a:solidFill>
            <a:srgbClr val="00B05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5400" dirty="0" smtClean="0">
                <a:solidFill>
                  <a:srgbClr val="FFC000"/>
                </a:solidFill>
              </a:rPr>
              <a:t>Počítač může být dobrý pomocník pro člověka, který se o něj dobře stará a který ho umí správně ovládat.</a:t>
            </a:r>
            <a:endParaRPr lang="cs-CZ" sz="54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685800" y="1412775"/>
            <a:ext cx="7772400" cy="2187675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cs-CZ" sz="6600" dirty="0" smtClean="0">
                <a:solidFill>
                  <a:srgbClr val="FFC000"/>
                </a:solidFill>
              </a:rPr>
              <a:t>PC – další počítače</a:t>
            </a:r>
            <a:endParaRPr lang="cs-CZ" sz="4800" dirty="0">
              <a:solidFill>
                <a:srgbClr val="FFC000"/>
              </a:solidFill>
            </a:endParaRP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2411760" y="3886200"/>
            <a:ext cx="5360640" cy="2423120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55000" lnSpcReduction="20000"/>
          </a:bodyPr>
          <a:lstStyle/>
          <a:p>
            <a:pPr algn="ctr"/>
            <a:r>
              <a:rPr lang="cs-CZ" sz="6000" i="1" dirty="0" smtClean="0">
                <a:solidFill>
                  <a:srgbClr val="FFC000"/>
                </a:solidFill>
              </a:rPr>
              <a:t>notebook</a:t>
            </a:r>
          </a:p>
          <a:p>
            <a:pPr algn="ctr"/>
            <a:r>
              <a:rPr lang="cs-CZ" sz="6000" i="1" dirty="0" smtClean="0">
                <a:solidFill>
                  <a:srgbClr val="FFC000"/>
                </a:solidFill>
              </a:rPr>
              <a:t> mobilní telefon</a:t>
            </a:r>
          </a:p>
          <a:p>
            <a:pPr algn="ctr"/>
            <a:r>
              <a:rPr lang="cs-CZ" sz="6000" i="1" dirty="0" smtClean="0">
                <a:solidFill>
                  <a:srgbClr val="FFC000"/>
                </a:solidFill>
              </a:rPr>
              <a:t> kapesní počítač</a:t>
            </a:r>
          </a:p>
          <a:p>
            <a:pPr algn="ctr"/>
            <a:r>
              <a:rPr lang="cs-CZ" sz="6000" i="1" dirty="0" smtClean="0">
                <a:solidFill>
                  <a:srgbClr val="FFC000"/>
                </a:solidFill>
              </a:rPr>
              <a:t> superpočítač</a:t>
            </a:r>
            <a:r>
              <a:rPr lang="cs-CZ" i="1" dirty="0" smtClean="0">
                <a:solidFill>
                  <a:srgbClr val="FFC000"/>
                </a:solidFill>
              </a:rPr>
              <a:t> </a:t>
            </a:r>
            <a:endParaRPr lang="cs-CZ" i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 8"/>
          <p:cNvGraphicFramePr/>
          <p:nvPr/>
        </p:nvGraphicFramePr>
        <p:xfrm>
          <a:off x="107504" y="1124744"/>
          <a:ext cx="8172400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extovéPole 9"/>
          <p:cNvSpPr txBox="1"/>
          <p:nvPr/>
        </p:nvSpPr>
        <p:spPr>
          <a:xfrm>
            <a:off x="827584" y="260648"/>
            <a:ext cx="6336704" cy="584775"/>
          </a:xfrm>
          <a:prstGeom prst="rect">
            <a:avLst/>
          </a:prstGeom>
          <a:solidFill>
            <a:srgbClr val="00B050">
              <a:alpha val="50000"/>
            </a:srgbClr>
          </a:solidFill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Úkoly: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CABFF0F-07F3-4109-BA2C-9B7E5881FE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>
                                            <p:graphicEl>
                                              <a:dgm id="{1CABFF0F-07F3-4109-BA2C-9B7E5881FE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graphicEl>
                                              <a:dgm id="{1CABFF0F-07F3-4109-BA2C-9B7E5881FE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>
                                            <p:graphicEl>
                                              <a:dgm id="{1CABFF0F-07F3-4109-BA2C-9B7E5881FE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1C7BD1E-E971-4538-9652-6A82D5D178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graphicEl>
                                              <a:dgm id="{51C7BD1E-E971-4538-9652-6A82D5D178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graphicEl>
                                              <a:dgm id="{51C7BD1E-E971-4538-9652-6A82D5D178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>
                                            <p:graphicEl>
                                              <a:dgm id="{51C7BD1E-E971-4538-9652-6A82D5D178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847A08D-9DE6-4622-9668-CB27AC48E3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>
                                            <p:graphicEl>
                                              <a:dgm id="{E847A08D-9DE6-4622-9668-CB27AC48E3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graphicEl>
                                              <a:dgm id="{E847A08D-9DE6-4622-9668-CB27AC48E3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>
                                            <p:graphicEl>
                                              <a:dgm id="{E847A08D-9DE6-4622-9668-CB27AC48E3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B089765-3A1F-4E73-820D-92783CD371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>
                                            <p:graphicEl>
                                              <a:dgm id="{AB089765-3A1F-4E73-820D-92783CD371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graphicEl>
                                              <a:dgm id="{AB089765-3A1F-4E73-820D-92783CD371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>
                                            <p:graphicEl>
                                              <a:dgm id="{AB089765-3A1F-4E73-820D-92783CD371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5104BE0-0D4B-4271-B918-CBCAB86387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>
                                            <p:graphicEl>
                                              <a:dgm id="{05104BE0-0D4B-4271-B918-CBCAB86387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graphicEl>
                                              <a:dgm id="{05104BE0-0D4B-4271-B918-CBCAB86387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>
                                            <p:graphicEl>
                                              <a:dgm id="{05104BE0-0D4B-4271-B918-CBCAB86387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15984CB-1EFE-4A59-8EDD-45F0892E93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>
                                            <p:graphicEl>
                                              <a:dgm id="{715984CB-1EFE-4A59-8EDD-45F0892E93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>
                                            <p:graphicEl>
                                              <a:dgm id="{715984CB-1EFE-4A59-8EDD-45F0892E93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>
                                            <p:graphicEl>
                                              <a:dgm id="{715984CB-1EFE-4A59-8EDD-45F0892E93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19EEBAF-BAE0-4C7D-A9D4-09ADAEFFAE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>
                                            <p:graphicEl>
                                              <a:dgm id="{D19EEBAF-BAE0-4C7D-A9D4-09ADAEFFAE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>
                                            <p:graphicEl>
                                              <a:dgm id="{D19EEBAF-BAE0-4C7D-A9D4-09ADAEFFAE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">
                                            <p:graphicEl>
                                              <a:dgm id="{D19EEBAF-BAE0-4C7D-A9D4-09ADAEFFAE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841EFD9-4172-4116-A255-63D91AA0DF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>
                                            <p:graphicEl>
                                              <a:dgm id="{1841EFD9-4172-4116-A255-63D91AA0DF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>
                                            <p:graphicEl>
                                              <a:dgm id="{1841EFD9-4172-4116-A255-63D91AA0DF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9">
                                            <p:graphicEl>
                                              <a:dgm id="{1841EFD9-4172-4116-A255-63D91AA0DF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 bld="one"/>
        </p:bldSub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323528" y="2996952"/>
            <a:ext cx="7920880" cy="923330"/>
          </a:xfrm>
          <a:prstGeom prst="rect">
            <a:avLst/>
          </a:prstGeom>
          <a:solidFill>
            <a:srgbClr val="00B050">
              <a:alpha val="44000"/>
            </a:srgbClr>
          </a:solidFill>
          <a:ln>
            <a:solidFill>
              <a:srgbClr val="0080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výborně</a:t>
            </a:r>
            <a:endParaRPr lang="cs-CZ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5" name="Pěticípá hvězda 4"/>
          <p:cNvSpPr/>
          <p:nvPr/>
        </p:nvSpPr>
        <p:spPr>
          <a:xfrm>
            <a:off x="3851920" y="4869160"/>
            <a:ext cx="1440160" cy="1656184"/>
          </a:xfrm>
          <a:prstGeom prst="star5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Pěticípá hvězda 5"/>
          <p:cNvSpPr/>
          <p:nvPr/>
        </p:nvSpPr>
        <p:spPr>
          <a:xfrm>
            <a:off x="6300192" y="4293096"/>
            <a:ext cx="1440160" cy="1656184"/>
          </a:xfrm>
          <a:prstGeom prst="star5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Pěticípá hvězda 6"/>
          <p:cNvSpPr/>
          <p:nvPr/>
        </p:nvSpPr>
        <p:spPr>
          <a:xfrm>
            <a:off x="1403648" y="3933056"/>
            <a:ext cx="1440160" cy="1656184"/>
          </a:xfrm>
          <a:prstGeom prst="star5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Pěticípá hvězda 7"/>
          <p:cNvSpPr/>
          <p:nvPr/>
        </p:nvSpPr>
        <p:spPr>
          <a:xfrm>
            <a:off x="6372200" y="980728"/>
            <a:ext cx="1440160" cy="1656184"/>
          </a:xfrm>
          <a:prstGeom prst="star5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Pěticípá hvězda 8"/>
          <p:cNvSpPr/>
          <p:nvPr/>
        </p:nvSpPr>
        <p:spPr>
          <a:xfrm>
            <a:off x="3851920" y="260648"/>
            <a:ext cx="1440160" cy="1656184"/>
          </a:xfrm>
          <a:prstGeom prst="star5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Pěticípá hvězda 9"/>
          <p:cNvSpPr/>
          <p:nvPr/>
        </p:nvSpPr>
        <p:spPr>
          <a:xfrm>
            <a:off x="1403648" y="1052736"/>
            <a:ext cx="1440160" cy="1656184"/>
          </a:xfrm>
          <a:prstGeom prst="star5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lačítko akce: Návrat 10">
            <a:hlinkClick r:id="" action="ppaction://hlinkshowjump?jump=lastslideviewed" highlightClick="1"/>
          </p:cNvPr>
          <p:cNvSpPr/>
          <p:nvPr/>
        </p:nvSpPr>
        <p:spPr>
          <a:xfrm>
            <a:off x="323528" y="6021288"/>
            <a:ext cx="936104" cy="648072"/>
          </a:xfrm>
          <a:prstGeom prst="actionButtonReturn">
            <a:avLst/>
          </a:prstGeom>
          <a:solidFill>
            <a:srgbClr val="00B05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323528" y="2996952"/>
            <a:ext cx="7920880" cy="923330"/>
          </a:xfrm>
          <a:prstGeom prst="rect">
            <a:avLst/>
          </a:prstGeom>
          <a:solidFill>
            <a:srgbClr val="00B050">
              <a:alpha val="44000"/>
            </a:srgbClr>
          </a:solidFill>
          <a:ln>
            <a:solidFill>
              <a:srgbClr val="0080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chyba</a:t>
            </a:r>
            <a:endParaRPr lang="cs-CZ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1" name="Tlačítko akce: Návrat 10">
            <a:hlinkClick r:id="" action="ppaction://hlinkshowjump?jump=lastslideviewed" highlightClick="1"/>
          </p:cNvPr>
          <p:cNvSpPr/>
          <p:nvPr/>
        </p:nvSpPr>
        <p:spPr>
          <a:xfrm>
            <a:off x="323528" y="6021288"/>
            <a:ext cx="936104" cy="648072"/>
          </a:xfrm>
          <a:prstGeom prst="actionButtonReturn">
            <a:avLst/>
          </a:prstGeom>
          <a:solidFill>
            <a:srgbClr val="00B05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468313" y="404813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Zdroje:</a:t>
            </a:r>
          </a:p>
        </p:txBody>
      </p:sp>
      <p:sp>
        <p:nvSpPr>
          <p:cNvPr id="3" name="TextovéPole 4"/>
          <p:cNvSpPr txBox="1">
            <a:spLocks noChangeArrowheads="1"/>
          </p:cNvSpPr>
          <p:nvPr/>
        </p:nvSpPr>
        <p:spPr bwMode="auto">
          <a:xfrm>
            <a:off x="323528" y="1196752"/>
            <a:ext cx="8064376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1400" dirty="0" err="1" smtClean="0"/>
              <a:t>Wikipedie</a:t>
            </a:r>
            <a:r>
              <a:rPr lang="cs-CZ" sz="1400" dirty="0" smtClean="0"/>
              <a:t>: Otevřená encyklopedie: Notebook [online]. c2012 [citováno 28. 10. 2012]. Dostupný z WWW: &lt;http://cs.wikipedia.org/w/index.php?title=Notebook&amp;oldid=8989957&gt;.</a:t>
            </a:r>
          </a:p>
          <a:p>
            <a:endParaRPr lang="cs-CZ" sz="1400" dirty="0" smtClean="0"/>
          </a:p>
          <a:p>
            <a:r>
              <a:rPr lang="cs-CZ" sz="1400" dirty="0" smtClean="0"/>
              <a:t>Obrázky </a:t>
            </a:r>
            <a:r>
              <a:rPr lang="cs-CZ" sz="1400" dirty="0"/>
              <a:t>použité v prezentaci jsou dostupné pod licencí Microsoft Office 2010 na Office.</a:t>
            </a:r>
            <a:r>
              <a:rPr lang="cs-CZ" sz="1400" dirty="0" err="1"/>
              <a:t>com</a:t>
            </a:r>
            <a:r>
              <a:rPr lang="cs-CZ" sz="1400" dirty="0"/>
              <a:t>,</a:t>
            </a:r>
          </a:p>
          <a:p>
            <a:r>
              <a:rPr lang="cs-CZ" sz="1400" dirty="0" smtClean="0"/>
              <a:t>[</a:t>
            </a:r>
            <a:r>
              <a:rPr lang="cs-CZ" sz="1400" dirty="0"/>
              <a:t>cit. </a:t>
            </a:r>
            <a:r>
              <a:rPr lang="cs-CZ" sz="1400" dirty="0" smtClean="0"/>
              <a:t>2012-10-27 </a:t>
            </a:r>
            <a:r>
              <a:rPr lang="cs-CZ" sz="1400" dirty="0"/>
              <a:t>]. Dostupný pod licencí public </a:t>
            </a:r>
            <a:r>
              <a:rPr lang="cs-CZ" sz="1400" dirty="0" err="1"/>
              <a:t>domain</a:t>
            </a:r>
            <a:r>
              <a:rPr lang="cs-CZ" sz="1400" dirty="0"/>
              <a:t> </a:t>
            </a:r>
            <a:r>
              <a:rPr lang="cs-CZ" sz="1400" dirty="0" smtClean="0"/>
              <a:t>na</a:t>
            </a:r>
          </a:p>
          <a:p>
            <a:r>
              <a:rPr lang="cs-CZ" sz="1400" dirty="0" smtClean="0"/>
              <a:t>Soubor:</a:t>
            </a:r>
            <a:r>
              <a:rPr lang="cs-CZ" sz="1400" dirty="0" err="1" smtClean="0"/>
              <a:t>Nec</a:t>
            </a:r>
            <a:r>
              <a:rPr lang="cs-CZ" sz="1400" dirty="0" smtClean="0"/>
              <a:t>-cluster.</a:t>
            </a:r>
            <a:r>
              <a:rPr lang="cs-CZ" sz="1400" dirty="0" err="1" smtClean="0"/>
              <a:t>jpg</a:t>
            </a:r>
            <a:r>
              <a:rPr lang="cs-CZ" sz="1400" dirty="0" smtClean="0"/>
              <a:t> [online]. 2011 [cit. 2012-10-28]. Dostupné z: http://upload.wikimedia.org/wikipedia/commons/thumb/1/1a/Nec-cluster.jpg/220px-Nec-cluster.jpg, </a:t>
            </a:r>
          </a:p>
          <a:p>
            <a:r>
              <a:rPr lang="cs-CZ" sz="1400" dirty="0" err="1" smtClean="0"/>
              <a:t>Cray</a:t>
            </a:r>
            <a:r>
              <a:rPr lang="cs-CZ" sz="1400" dirty="0" smtClean="0"/>
              <a:t> počítač </a:t>
            </a:r>
            <a:r>
              <a:rPr lang="cs-CZ" sz="1400" dirty="0" err="1" smtClean="0"/>
              <a:t>plumbing</a:t>
            </a:r>
            <a:r>
              <a:rPr lang="cs-CZ" sz="1400" dirty="0" smtClean="0"/>
              <a:t> [online]. 2010 [cit. 2012-10-27]. Dostupné z: </a:t>
            </a:r>
          </a:p>
          <a:p>
            <a:r>
              <a:rPr lang="cs-CZ" sz="1400" dirty="0" smtClean="0"/>
              <a:t>http://upload.wikimedia.org/wikipedia/commons/thumb/7/76/CRAY_computer_plumbing.jc.jpg/407px-CRAY_computer_plumbing.jc.jpg, </a:t>
            </a:r>
          </a:p>
          <a:p>
            <a:r>
              <a:rPr lang="en-US" sz="1400" dirty="0" smtClean="0"/>
              <a:t>Picture of a Samsung NC10 </a:t>
            </a:r>
            <a:r>
              <a:rPr lang="en-US" sz="1400" dirty="0" err="1" smtClean="0"/>
              <a:t>netbook</a:t>
            </a:r>
            <a:r>
              <a:rPr lang="en-US" sz="1400" dirty="0" smtClean="0"/>
              <a:t> [online]. 2008 [cit. 2012-10-27]. </a:t>
            </a:r>
            <a:r>
              <a:rPr lang="en-US" sz="1400" dirty="0" err="1" smtClean="0"/>
              <a:t>Dostupné</a:t>
            </a:r>
            <a:r>
              <a:rPr lang="en-US" sz="1400" dirty="0" smtClean="0"/>
              <a:t> z: http://upload.wikimedia.org/wikipedia/commons/thumb/c/cc/Samsung-NC10.png/606px-Samsung-NC10.png</a:t>
            </a:r>
            <a:r>
              <a:rPr lang="cs-CZ" sz="1400" dirty="0" smtClean="0"/>
              <a:t>, </a:t>
            </a:r>
            <a:endParaRPr lang="en-US" sz="1400" dirty="0" smtClean="0"/>
          </a:p>
          <a:p>
            <a:r>
              <a:rPr lang="cs-CZ" sz="1400" dirty="0" smtClean="0"/>
              <a:t>Soubor:AcerN10Wiki.jpg [online]. 2006 [cit. 2012-10-28]. Dostupné z: http://upload.wikimedia.org/wikipedia/commons/thumb/a/ae/AcerN10Wiki.jpg/657px-AcerN10Wiki.jpg</a:t>
            </a:r>
          </a:p>
          <a:p>
            <a:r>
              <a:rPr lang="cs-CZ" sz="1400" dirty="0" smtClean="0"/>
              <a:t>[</a:t>
            </a:r>
            <a:r>
              <a:rPr lang="cs-CZ" sz="1400" dirty="0"/>
              <a:t>cit. </a:t>
            </a:r>
            <a:r>
              <a:rPr lang="cs-CZ" sz="1400" dirty="0" smtClean="0"/>
              <a:t>2012-10-27 </a:t>
            </a:r>
            <a:r>
              <a:rPr lang="cs-CZ" sz="1400" dirty="0"/>
              <a:t>]. Dostupný pod licencí public </a:t>
            </a:r>
            <a:r>
              <a:rPr lang="cs-CZ" sz="1400" dirty="0" err="1"/>
              <a:t>domain</a:t>
            </a:r>
            <a:r>
              <a:rPr lang="cs-CZ" sz="1400" dirty="0"/>
              <a:t> </a:t>
            </a:r>
            <a:r>
              <a:rPr lang="cs-CZ" sz="1400" dirty="0" smtClean="0"/>
              <a:t>na</a:t>
            </a:r>
          </a:p>
          <a:p>
            <a:r>
              <a:rPr lang="cs-CZ" sz="1400" dirty="0" smtClean="0"/>
              <a:t>http://www.</a:t>
            </a:r>
            <a:r>
              <a:rPr lang="cs-CZ" sz="1400" dirty="0" err="1" smtClean="0"/>
              <a:t>clker.com</a:t>
            </a:r>
            <a:r>
              <a:rPr lang="cs-CZ" sz="1400" dirty="0" smtClean="0"/>
              <a:t>/</a:t>
            </a:r>
            <a:r>
              <a:rPr lang="cs-CZ" sz="1400" dirty="0" err="1" smtClean="0"/>
              <a:t>clipart</a:t>
            </a:r>
            <a:r>
              <a:rPr lang="cs-CZ" sz="1400" dirty="0" smtClean="0"/>
              <a:t>-16509.html,</a:t>
            </a:r>
          </a:p>
          <a:p>
            <a:r>
              <a:rPr lang="cs-CZ" sz="1400" dirty="0" smtClean="0"/>
              <a:t>http://www.</a:t>
            </a:r>
            <a:r>
              <a:rPr lang="cs-CZ" sz="1400" dirty="0" err="1" smtClean="0"/>
              <a:t>clker.com</a:t>
            </a:r>
            <a:r>
              <a:rPr lang="cs-CZ" sz="1400" dirty="0" smtClean="0"/>
              <a:t>/</a:t>
            </a:r>
            <a:r>
              <a:rPr lang="cs-CZ" sz="1400" dirty="0" err="1" smtClean="0"/>
              <a:t>clipart</a:t>
            </a:r>
            <a:r>
              <a:rPr lang="cs-CZ" sz="1400" dirty="0" smtClean="0"/>
              <a:t>-</a:t>
            </a:r>
            <a:r>
              <a:rPr lang="cs-CZ" sz="1400" dirty="0" err="1" smtClean="0"/>
              <a:t>netbook</a:t>
            </a:r>
            <a:r>
              <a:rPr lang="cs-CZ" sz="1400" dirty="0" smtClean="0"/>
              <a:t>-1.,</a:t>
            </a:r>
          </a:p>
          <a:p>
            <a:r>
              <a:rPr lang="cs-CZ" sz="1400" dirty="0" smtClean="0"/>
              <a:t>http://www.</a:t>
            </a:r>
            <a:r>
              <a:rPr lang="cs-CZ" sz="1400" dirty="0" err="1" smtClean="0"/>
              <a:t>clker.com</a:t>
            </a:r>
            <a:r>
              <a:rPr lang="cs-CZ" sz="1400" dirty="0" smtClean="0"/>
              <a:t>/</a:t>
            </a:r>
            <a:r>
              <a:rPr lang="cs-CZ" sz="1400" dirty="0" err="1" smtClean="0"/>
              <a:t>clipart</a:t>
            </a:r>
            <a:r>
              <a:rPr lang="cs-CZ" sz="1400" dirty="0" smtClean="0"/>
              <a:t>-11333.html, </a:t>
            </a:r>
          </a:p>
          <a:p>
            <a:r>
              <a:rPr lang="cs-CZ" sz="1400" dirty="0" smtClean="0"/>
              <a:t>http://www.</a:t>
            </a:r>
            <a:r>
              <a:rPr lang="cs-CZ" sz="1400" dirty="0" err="1" smtClean="0"/>
              <a:t>clker.com</a:t>
            </a:r>
            <a:r>
              <a:rPr lang="cs-CZ" sz="1400" dirty="0" smtClean="0"/>
              <a:t>/</a:t>
            </a:r>
            <a:r>
              <a:rPr lang="cs-CZ" sz="1400" dirty="0" err="1" smtClean="0"/>
              <a:t>clipart</a:t>
            </a:r>
            <a:r>
              <a:rPr lang="cs-CZ" sz="1400" dirty="0" smtClean="0"/>
              <a:t>-cell-</a:t>
            </a:r>
            <a:r>
              <a:rPr lang="cs-CZ" sz="1400" dirty="0" err="1" smtClean="0"/>
              <a:t>phone.html</a:t>
            </a:r>
            <a:r>
              <a:rPr lang="cs-CZ" sz="1400" dirty="0" smtClean="0"/>
              <a:t>, </a:t>
            </a:r>
          </a:p>
          <a:p>
            <a:r>
              <a:rPr lang="cs-CZ" sz="1400" dirty="0" smtClean="0"/>
              <a:t>http://www.</a:t>
            </a:r>
            <a:r>
              <a:rPr lang="cs-CZ" sz="1400" dirty="0" err="1" smtClean="0"/>
              <a:t>clker.com</a:t>
            </a:r>
            <a:r>
              <a:rPr lang="cs-CZ" sz="1400" dirty="0" smtClean="0"/>
              <a:t>/</a:t>
            </a:r>
            <a:r>
              <a:rPr lang="cs-CZ" sz="1400" dirty="0" err="1" smtClean="0"/>
              <a:t>clipart</a:t>
            </a:r>
            <a:r>
              <a:rPr lang="cs-CZ" sz="1400" dirty="0" smtClean="0"/>
              <a:t>-1848.html, </a:t>
            </a:r>
          </a:p>
          <a:p>
            <a:endParaRPr lang="cs-CZ" sz="1400" dirty="0" smtClean="0"/>
          </a:p>
          <a:p>
            <a:r>
              <a:rPr lang="cs-CZ" sz="1400" dirty="0" smtClean="0"/>
              <a:t>Snímek na pozadí: Počítačový systém </a:t>
            </a:r>
            <a:r>
              <a:rPr lang="cs-CZ" sz="1400" dirty="0" err="1" smtClean="0"/>
              <a:t>Clip</a:t>
            </a:r>
            <a:r>
              <a:rPr lang="cs-CZ" sz="1400" dirty="0" smtClean="0"/>
              <a:t> </a:t>
            </a:r>
            <a:r>
              <a:rPr lang="cs-CZ" sz="1400" dirty="0" err="1" smtClean="0"/>
              <a:t>Art</a:t>
            </a:r>
            <a:r>
              <a:rPr lang="cs-CZ" sz="1400" dirty="0" smtClean="0"/>
              <a:t> [online]. 2012 [cit. 2012-08-20]. Dostupné z: http://www.</a:t>
            </a:r>
            <a:r>
              <a:rPr lang="cs-CZ" sz="1400" dirty="0" err="1" smtClean="0"/>
              <a:t>pdclipart.org</a:t>
            </a:r>
            <a:r>
              <a:rPr lang="cs-CZ" sz="1400" dirty="0" smtClean="0"/>
              <a:t>/</a:t>
            </a:r>
            <a:r>
              <a:rPr lang="cs-CZ" sz="1400" dirty="0" err="1" smtClean="0"/>
              <a:t>displayimage.php</a:t>
            </a:r>
            <a:r>
              <a:rPr lang="cs-CZ" sz="1400" dirty="0" smtClean="0"/>
              <a:t>?album=34&amp;</a:t>
            </a:r>
            <a:r>
              <a:rPr lang="cs-CZ" sz="1400" dirty="0" err="1" smtClean="0"/>
              <a:t>pos</a:t>
            </a:r>
            <a:r>
              <a:rPr lang="cs-CZ" sz="1400" dirty="0" smtClean="0"/>
              <a:t>=41micorsoft.</a:t>
            </a:r>
            <a:endParaRPr lang="cs-CZ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2"/>
          <p:cNvSpPr txBox="1">
            <a:spLocks/>
          </p:cNvSpPr>
          <p:nvPr/>
        </p:nvSpPr>
        <p:spPr>
          <a:xfrm>
            <a:off x="755650" y="620713"/>
            <a:ext cx="7772400" cy="1500187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Název projektu : Objevujeme svět kolem nás</a:t>
            </a:r>
            <a:br>
              <a:rPr kumimoji="0" lang="cs-CZ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cs-CZ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Reg. číslo projektu: CZ.1.07/1.4.00/21.2040</a:t>
            </a:r>
            <a:br>
              <a:rPr kumimoji="0" lang="cs-CZ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Zástupný symbol pro obsah 1"/>
          <p:cNvSpPr txBox="1">
            <a:spLocks/>
          </p:cNvSpPr>
          <p:nvPr/>
        </p:nvSpPr>
        <p:spPr bwMode="auto">
          <a:xfrm>
            <a:off x="827584" y="2564904"/>
            <a:ext cx="7704087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normAutofit/>
          </a:bodyPr>
          <a:lstStyle/>
          <a:p>
            <a:pPr eaLnBrk="0" fontAlgn="auto" hangingPunct="0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>
                <a:latin typeface="+mn-lt"/>
              </a:rPr>
              <a:t>Autor : Mgr. Zdeňka Švecová </a:t>
            </a:r>
          </a:p>
          <a:p>
            <a:pPr eaLnBrk="0" fontAlgn="auto" hangingPunct="0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>
                <a:latin typeface="+mn-lt"/>
              </a:rPr>
              <a:t>Období vytvoření výukového materiálu : </a:t>
            </a:r>
            <a:r>
              <a:rPr lang="cs-CZ" sz="2000" dirty="0" smtClean="0">
                <a:latin typeface="+mn-lt"/>
              </a:rPr>
              <a:t>říjen </a:t>
            </a:r>
            <a:r>
              <a:rPr lang="cs-CZ" sz="2000" dirty="0">
                <a:latin typeface="+mn-lt"/>
              </a:rPr>
              <a:t>2012 </a:t>
            </a:r>
          </a:p>
          <a:p>
            <a:pPr eaLnBrk="0" fontAlgn="auto" hangingPunct="0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>
                <a:latin typeface="+mn-lt"/>
              </a:rPr>
              <a:t>Vzdělávací obor : Informatika </a:t>
            </a:r>
            <a:r>
              <a:rPr lang="de-DE" sz="2000" dirty="0" smtClean="0"/>
              <a:t>pro 1. </a:t>
            </a:r>
            <a:r>
              <a:rPr lang="de-DE" sz="2000" dirty="0" err="1" smtClean="0"/>
              <a:t>stupeň</a:t>
            </a:r>
            <a:r>
              <a:rPr lang="de-DE" sz="2000" dirty="0" smtClean="0"/>
              <a:t> ZŠ – </a:t>
            </a:r>
            <a:r>
              <a:rPr lang="cs-CZ" sz="2000" dirty="0" smtClean="0"/>
              <a:t>h</a:t>
            </a:r>
            <a:r>
              <a:rPr lang="de-DE" sz="2000" dirty="0" err="1" smtClean="0"/>
              <a:t>ardware</a:t>
            </a:r>
            <a:r>
              <a:rPr lang="de-DE" sz="2000" dirty="0" smtClean="0"/>
              <a:t>, </a:t>
            </a:r>
            <a:r>
              <a:rPr lang="de-DE" sz="2000" dirty="0" err="1" smtClean="0"/>
              <a:t>software</a:t>
            </a:r>
            <a:r>
              <a:rPr lang="de-DE" sz="2000" dirty="0" smtClean="0"/>
              <a:t> </a:t>
            </a:r>
            <a:endParaRPr lang="cs-CZ" sz="2000" dirty="0" smtClean="0">
              <a:latin typeface="+mn-lt"/>
            </a:endParaRPr>
          </a:p>
          <a:p>
            <a:pPr eaLnBrk="0" fontAlgn="auto" hangingPunct="0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 smtClean="0">
                <a:latin typeface="+mn-lt"/>
              </a:rPr>
              <a:t>Anotace : Prezentace je zaměřena na poznávání dalších PC.</a:t>
            </a:r>
          </a:p>
          <a:p>
            <a:pPr eaLnBrk="0" fontAlgn="auto" hangingPunct="0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 smtClean="0">
                <a:latin typeface="+mn-lt"/>
              </a:rPr>
              <a:t>Očekávaný </a:t>
            </a:r>
            <a:r>
              <a:rPr lang="cs-CZ" sz="2000" dirty="0">
                <a:latin typeface="+mn-lt"/>
              </a:rPr>
              <a:t>výstup :  </a:t>
            </a:r>
            <a:r>
              <a:rPr lang="cs-CZ" sz="2000" dirty="0" smtClean="0">
                <a:latin typeface="+mn-lt"/>
              </a:rPr>
              <a:t>Žáci poznávají a ověřují si další poznatky z oblasti hardwaru – notebook, tablet, mobilní telefon a další.</a:t>
            </a:r>
            <a:endParaRPr lang="cs-CZ" dirty="0">
              <a:latin typeface="+mn-lt"/>
            </a:endParaRPr>
          </a:p>
          <a:p>
            <a:pPr eaLnBrk="0" fontAlgn="auto" hangingPunct="0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0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/>
        </p:nvGraphicFramePr>
        <p:xfrm>
          <a:off x="1547664" y="76470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/>
        </p:nvGraphicFramePr>
        <p:xfrm>
          <a:off x="107504" y="116632"/>
          <a:ext cx="8064896" cy="6480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E4F182E-2246-4A54-A1C5-4DE1E0A74C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graphicEl>
                                              <a:dgm id="{BE4F182E-2246-4A54-A1C5-4DE1E0A74C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graphicEl>
                                              <a:dgm id="{BE4F182E-2246-4A54-A1C5-4DE1E0A74C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graphicEl>
                                              <a:dgm id="{BE4F182E-2246-4A54-A1C5-4DE1E0A74C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>
                                            <p:graphicEl>
                                              <a:dgm id="{BE4F182E-2246-4A54-A1C5-4DE1E0A74C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>
                                            <p:graphicEl>
                                              <a:dgm id="{BE4F182E-2246-4A54-A1C5-4DE1E0A74C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3A2A652-B572-47D3-B154-A2CA271B43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graphicEl>
                                              <a:dgm id="{43A2A652-B572-47D3-B154-A2CA271B43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graphicEl>
                                              <a:dgm id="{43A2A652-B572-47D3-B154-A2CA271B43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graphicEl>
                                              <a:dgm id="{43A2A652-B572-47D3-B154-A2CA271B43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graphicEl>
                                              <a:dgm id="{43A2A652-B572-47D3-B154-A2CA271B43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graphicEl>
                                              <a:dgm id="{43A2A652-B572-47D3-B154-A2CA271B43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85BD70D-38FE-4F20-BF00-8DCB5C25F6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graphicEl>
                                              <a:dgm id="{B85BD70D-38FE-4F20-BF00-8DCB5C25F6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graphicEl>
                                              <a:dgm id="{B85BD70D-38FE-4F20-BF00-8DCB5C25F6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graphicEl>
                                              <a:dgm id="{B85BD70D-38FE-4F20-BF00-8DCB5C25F6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graphicEl>
                                              <a:dgm id="{B85BD70D-38FE-4F20-BF00-8DCB5C25F6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graphicEl>
                                              <a:dgm id="{B85BD70D-38FE-4F20-BF00-8DCB5C25F6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ADBF080-1E7E-4E2D-84AC-44EFDA46E0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graphicEl>
                                              <a:dgm id="{7ADBF080-1E7E-4E2D-84AC-44EFDA46E0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graphicEl>
                                              <a:dgm id="{7ADBF080-1E7E-4E2D-84AC-44EFDA46E0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graphicEl>
                                              <a:dgm id="{7ADBF080-1E7E-4E2D-84AC-44EFDA46E0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graphicEl>
                                              <a:dgm id="{7ADBF080-1E7E-4E2D-84AC-44EFDA46E0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>
                                            <p:graphicEl>
                                              <a:dgm id="{7ADBF080-1E7E-4E2D-84AC-44EFDA46E0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BB76C48-E231-48B6-8E3E-16B6553287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graphicEl>
                                              <a:dgm id="{FBB76C48-E231-48B6-8E3E-16B6553287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graphicEl>
                                              <a:dgm id="{FBB76C48-E231-48B6-8E3E-16B6553287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graphicEl>
                                              <a:dgm id="{FBB76C48-E231-48B6-8E3E-16B6553287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graphicEl>
                                              <a:dgm id="{FBB76C48-E231-48B6-8E3E-16B6553287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>
                                            <p:graphicEl>
                                              <a:dgm id="{FBB76C48-E231-48B6-8E3E-16B6553287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3906C99-8FA7-41F9-A6DA-8A1323DFCC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>
                                            <p:graphicEl>
                                              <a:dgm id="{43906C99-8FA7-41F9-A6DA-8A1323DFCC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>
                                            <p:graphicEl>
                                              <a:dgm id="{43906C99-8FA7-41F9-A6DA-8A1323DFCC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graphicEl>
                                              <a:dgm id="{43906C99-8FA7-41F9-A6DA-8A1323DFCC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graphicEl>
                                              <a:dgm id="{43906C99-8FA7-41F9-A6DA-8A1323DFCC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">
                                            <p:graphicEl>
                                              <a:dgm id="{43906C99-8FA7-41F9-A6DA-8A1323DFCC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4DBA800-F2C8-4FA0-831E-BF805F2942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>
                                            <p:graphicEl>
                                              <a:dgm id="{04DBA800-F2C8-4FA0-831E-BF805F2942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>
                                            <p:graphicEl>
                                              <a:dgm id="{04DBA800-F2C8-4FA0-831E-BF805F2942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graphicEl>
                                              <a:dgm id="{04DBA800-F2C8-4FA0-831E-BF805F2942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>
                                            <p:graphicEl>
                                              <a:dgm id="{04DBA800-F2C8-4FA0-831E-BF805F2942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6">
                                            <p:graphicEl>
                                              <a:dgm id="{04DBA800-F2C8-4FA0-831E-BF805F2942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4473199-E1A9-4EC2-AD18-2D0A95FA6F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>
                                            <p:graphicEl>
                                              <a:dgm id="{C4473199-E1A9-4EC2-AD18-2D0A95FA6F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>
                                            <p:graphicEl>
                                              <a:dgm id="{C4473199-E1A9-4EC2-AD18-2D0A95FA6F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">
                                            <p:graphicEl>
                                              <a:dgm id="{C4473199-E1A9-4EC2-AD18-2D0A95FA6F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">
                                            <p:graphicEl>
                                              <a:dgm id="{C4473199-E1A9-4EC2-AD18-2D0A95FA6F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6">
                                            <p:graphicEl>
                                              <a:dgm id="{C4473199-E1A9-4EC2-AD18-2D0A95FA6F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B843471-162E-49F4-B5A4-7D806AD9A9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">
                                            <p:graphicEl>
                                              <a:dgm id="{EB843471-162E-49F4-B5A4-7D806AD9A9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">
                                            <p:graphicEl>
                                              <a:dgm id="{EB843471-162E-49F4-B5A4-7D806AD9A9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">
                                            <p:graphicEl>
                                              <a:dgm id="{EB843471-162E-49F4-B5A4-7D806AD9A9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">
                                            <p:graphicEl>
                                              <a:dgm id="{EB843471-162E-49F4-B5A4-7D806AD9A9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6">
                                            <p:graphicEl>
                                              <a:dgm id="{EB843471-162E-49F4-B5A4-7D806AD9A9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81400EF-BAC4-4ABE-8A1F-EAF39EE9E8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">
                                            <p:graphicEl>
                                              <a:dgm id="{081400EF-BAC4-4ABE-8A1F-EAF39EE9E8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">
                                            <p:graphicEl>
                                              <a:dgm id="{081400EF-BAC4-4ABE-8A1F-EAF39EE9E8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">
                                            <p:graphicEl>
                                              <a:dgm id="{081400EF-BAC4-4ABE-8A1F-EAF39EE9E8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">
                                            <p:graphicEl>
                                              <a:dgm id="{081400EF-BAC4-4ABE-8A1F-EAF39EE9E8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6">
                                            <p:graphicEl>
                                              <a:dgm id="{081400EF-BAC4-4ABE-8A1F-EAF39EE9E8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E87F207-62F2-4590-95C7-AF5B0F50DB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">
                                            <p:graphicEl>
                                              <a:dgm id="{5E87F207-62F2-4590-95C7-AF5B0F50DB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">
                                            <p:graphicEl>
                                              <a:dgm id="{5E87F207-62F2-4590-95C7-AF5B0F50DB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6">
                                            <p:graphicEl>
                                              <a:dgm id="{5E87F207-62F2-4590-95C7-AF5B0F50DB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6">
                                            <p:graphicEl>
                                              <a:dgm id="{5E87F207-62F2-4590-95C7-AF5B0F50DB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6">
                                            <p:graphicEl>
                                              <a:dgm id="{5E87F207-62F2-4590-95C7-AF5B0F50DB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70423D2-4C71-4DA8-8CE0-88CB3AB3BD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6">
                                            <p:graphicEl>
                                              <a:dgm id="{570423D2-4C71-4DA8-8CE0-88CB3AB3BD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6">
                                            <p:graphicEl>
                                              <a:dgm id="{570423D2-4C71-4DA8-8CE0-88CB3AB3BD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6">
                                            <p:graphicEl>
                                              <a:dgm id="{570423D2-4C71-4DA8-8CE0-88CB3AB3BD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6">
                                            <p:graphicEl>
                                              <a:dgm id="{570423D2-4C71-4DA8-8CE0-88CB3AB3BD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6">
                                            <p:graphicEl>
                                              <a:dgm id="{570423D2-4C71-4DA8-8CE0-88CB3AB3BD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05FAD33-5457-4EF7-B361-93A578EF74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6">
                                            <p:graphicEl>
                                              <a:dgm id="{D05FAD33-5457-4EF7-B361-93A578EF74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6">
                                            <p:graphicEl>
                                              <a:dgm id="{D05FAD33-5457-4EF7-B361-93A578EF74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6">
                                            <p:graphicEl>
                                              <a:dgm id="{D05FAD33-5457-4EF7-B361-93A578EF74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6">
                                            <p:graphicEl>
                                              <a:dgm id="{D05FAD33-5457-4EF7-B361-93A578EF74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6">
                                            <p:graphicEl>
                                              <a:dgm id="{D05FAD33-5457-4EF7-B361-93A578EF74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CBBE6AE-7769-4AD5-BFC2-06CF2F1A74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6">
                                            <p:graphicEl>
                                              <a:dgm id="{ACBBE6AE-7769-4AD5-BFC2-06CF2F1A74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6">
                                            <p:graphicEl>
                                              <a:dgm id="{ACBBE6AE-7769-4AD5-BFC2-06CF2F1A74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6">
                                            <p:graphicEl>
                                              <a:dgm id="{ACBBE6AE-7769-4AD5-BFC2-06CF2F1A74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6">
                                            <p:graphicEl>
                                              <a:dgm id="{ACBBE6AE-7769-4AD5-BFC2-06CF2F1A74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6">
                                            <p:graphicEl>
                                              <a:dgm id="{ACBBE6AE-7769-4AD5-BFC2-06CF2F1A74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E1D665E-CB73-43FC-9864-5D51E154E4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6">
                                            <p:graphicEl>
                                              <a:dgm id="{EE1D665E-CB73-43FC-9864-5D51E154E4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6">
                                            <p:graphicEl>
                                              <a:dgm id="{EE1D665E-CB73-43FC-9864-5D51E154E4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6">
                                            <p:graphicEl>
                                              <a:dgm id="{EE1D665E-CB73-43FC-9864-5D51E154E4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6">
                                            <p:graphicEl>
                                              <a:dgm id="{EE1D665E-CB73-43FC-9864-5D51E154E4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6">
                                            <p:graphicEl>
                                              <a:dgm id="{EE1D665E-CB73-43FC-9864-5D51E154E4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5316B51-6320-44C5-BB8D-7331C5852C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6">
                                            <p:graphicEl>
                                              <a:dgm id="{C5316B51-6320-44C5-BB8D-7331C5852C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6">
                                            <p:graphicEl>
                                              <a:dgm id="{C5316B51-6320-44C5-BB8D-7331C5852C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6">
                                            <p:graphicEl>
                                              <a:dgm id="{C5316B51-6320-44C5-BB8D-7331C5852C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6">
                                            <p:graphicEl>
                                              <a:dgm id="{C5316B51-6320-44C5-BB8D-7331C5852C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6">
                                            <p:graphicEl>
                                              <a:dgm id="{C5316B51-6320-44C5-BB8D-7331C5852C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0D815EB-1CC6-4A81-A56E-390C43F53B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6">
                                            <p:graphicEl>
                                              <a:dgm id="{F0D815EB-1CC6-4A81-A56E-390C43F53B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6">
                                            <p:graphicEl>
                                              <a:dgm id="{F0D815EB-1CC6-4A81-A56E-390C43F53B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6">
                                            <p:graphicEl>
                                              <a:dgm id="{F0D815EB-1CC6-4A81-A56E-390C43F53B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6">
                                            <p:graphicEl>
                                              <a:dgm id="{F0D815EB-1CC6-4A81-A56E-390C43F53B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6">
                                            <p:graphicEl>
                                              <a:dgm id="{F0D815EB-1CC6-4A81-A56E-390C43F53B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DDA339D-960C-4864-BEF5-5B7C5844FF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6">
                                            <p:graphicEl>
                                              <a:dgm id="{7DDA339D-960C-4864-BEF5-5B7C5844FF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6">
                                            <p:graphicEl>
                                              <a:dgm id="{7DDA339D-960C-4864-BEF5-5B7C5844FF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6">
                                            <p:graphicEl>
                                              <a:dgm id="{7DDA339D-960C-4864-BEF5-5B7C5844FF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6">
                                            <p:graphicEl>
                                              <a:dgm id="{7DDA339D-960C-4864-BEF5-5B7C5844FF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6">
                                            <p:graphicEl>
                                              <a:dgm id="{7DDA339D-960C-4864-BEF5-5B7C5844FF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6521CC5-4730-4BE2-9408-388D62572B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6">
                                            <p:graphicEl>
                                              <a:dgm id="{66521CC5-4730-4BE2-9408-388D62572B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6">
                                            <p:graphicEl>
                                              <a:dgm id="{66521CC5-4730-4BE2-9408-388D62572B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6">
                                            <p:graphicEl>
                                              <a:dgm id="{66521CC5-4730-4BE2-9408-388D62572B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6">
                                            <p:graphicEl>
                                              <a:dgm id="{66521CC5-4730-4BE2-9408-388D62572B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6">
                                            <p:graphicEl>
                                              <a:dgm id="{66521CC5-4730-4BE2-9408-388D62572B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lvl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107504" y="116632"/>
          <a:ext cx="8280920" cy="6408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E3D2F38-D1E4-4AD4-BA40-53AA995EDF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graphicEl>
                                              <a:dgm id="{FE3D2F38-D1E4-4AD4-BA40-53AA995EDF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graphicEl>
                                              <a:dgm id="{FE3D2F38-D1E4-4AD4-BA40-53AA995EDF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graphicEl>
                                              <a:dgm id="{FE3D2F38-D1E4-4AD4-BA40-53AA995EDF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graphicEl>
                                              <a:dgm id="{FE3D2F38-D1E4-4AD4-BA40-53AA995EDF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graphicEl>
                                              <a:dgm id="{FE3D2F38-D1E4-4AD4-BA40-53AA995EDF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0754BAE-7E3B-43E8-BFE6-D447DC3173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graphicEl>
                                              <a:dgm id="{60754BAE-7E3B-43E8-BFE6-D447DC3173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graphicEl>
                                              <a:dgm id="{60754BAE-7E3B-43E8-BFE6-D447DC3173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graphicEl>
                                              <a:dgm id="{60754BAE-7E3B-43E8-BFE6-D447DC3173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graphicEl>
                                              <a:dgm id="{60754BAE-7E3B-43E8-BFE6-D447DC3173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graphicEl>
                                              <a:dgm id="{60754BAE-7E3B-43E8-BFE6-D447DC3173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C46CC99-DB2E-43F7-8679-A44FE0A513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graphicEl>
                                              <a:dgm id="{8C46CC99-DB2E-43F7-8679-A44FE0A513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graphicEl>
                                              <a:dgm id="{8C46CC99-DB2E-43F7-8679-A44FE0A513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graphicEl>
                                              <a:dgm id="{8C46CC99-DB2E-43F7-8679-A44FE0A513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graphicEl>
                                              <a:dgm id="{8C46CC99-DB2E-43F7-8679-A44FE0A513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graphicEl>
                                              <a:dgm id="{8C46CC99-DB2E-43F7-8679-A44FE0A513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FF37471-2BEC-4061-92D6-9D34359A85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graphicEl>
                                              <a:dgm id="{CFF37471-2BEC-4061-92D6-9D34359A85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graphicEl>
                                              <a:dgm id="{CFF37471-2BEC-4061-92D6-9D34359A85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graphicEl>
                                              <a:dgm id="{CFF37471-2BEC-4061-92D6-9D34359A85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graphicEl>
                                              <a:dgm id="{CFF37471-2BEC-4061-92D6-9D34359A85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">
                                            <p:graphicEl>
                                              <a:dgm id="{CFF37471-2BEC-4061-92D6-9D34359A85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C24ADCE-83BF-4763-8A58-AFB8F75E7C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graphicEl>
                                              <a:dgm id="{2C24ADCE-83BF-4763-8A58-AFB8F75E7C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graphicEl>
                                              <a:dgm id="{2C24ADCE-83BF-4763-8A58-AFB8F75E7C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graphicEl>
                                              <a:dgm id="{2C24ADCE-83BF-4763-8A58-AFB8F75E7C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graphicEl>
                                              <a:dgm id="{2C24ADCE-83BF-4763-8A58-AFB8F75E7C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">
                                            <p:graphicEl>
                                              <a:dgm id="{2C24ADCE-83BF-4763-8A58-AFB8F75E7C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77593F2-8414-4244-ABF3-124F61FDC8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">
                                            <p:graphicEl>
                                              <a:dgm id="{977593F2-8414-4244-ABF3-124F61FDC8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">
                                            <p:graphicEl>
                                              <a:dgm id="{977593F2-8414-4244-ABF3-124F61FDC8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graphicEl>
                                              <a:dgm id="{977593F2-8414-4244-ABF3-124F61FDC8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">
                                            <p:graphicEl>
                                              <a:dgm id="{977593F2-8414-4244-ABF3-124F61FDC8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">
                                            <p:graphicEl>
                                              <a:dgm id="{977593F2-8414-4244-ABF3-124F61FDC8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AFEA798-B73D-436D-83DE-1B25A4F7FB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">
                                            <p:graphicEl>
                                              <a:dgm id="{7AFEA798-B73D-436D-83DE-1B25A4F7FB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">
                                            <p:graphicEl>
                                              <a:dgm id="{7AFEA798-B73D-436D-83DE-1B25A4F7FB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">
                                            <p:graphicEl>
                                              <a:dgm id="{7AFEA798-B73D-436D-83DE-1B25A4F7FB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">
                                            <p:graphicEl>
                                              <a:dgm id="{7AFEA798-B73D-436D-83DE-1B25A4F7FB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3">
                                            <p:graphicEl>
                                              <a:dgm id="{7AFEA798-B73D-436D-83DE-1B25A4F7FB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69ED073-406F-4FBA-87F5-56056D588E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3">
                                            <p:graphicEl>
                                              <a:dgm id="{A69ED073-406F-4FBA-87F5-56056D588E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3">
                                            <p:graphicEl>
                                              <a:dgm id="{A69ED073-406F-4FBA-87F5-56056D588E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3">
                                            <p:graphicEl>
                                              <a:dgm id="{A69ED073-406F-4FBA-87F5-56056D588E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3">
                                            <p:graphicEl>
                                              <a:dgm id="{A69ED073-406F-4FBA-87F5-56056D588E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3">
                                            <p:graphicEl>
                                              <a:dgm id="{A69ED073-406F-4FBA-87F5-56056D588E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B616242-0827-463F-9858-CB738A42EA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3">
                                            <p:graphicEl>
                                              <a:dgm id="{FB616242-0827-463F-9858-CB738A42EA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3">
                                            <p:graphicEl>
                                              <a:dgm id="{FB616242-0827-463F-9858-CB738A42EA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3">
                                            <p:graphicEl>
                                              <a:dgm id="{FB616242-0827-463F-9858-CB738A42EA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3">
                                            <p:graphicEl>
                                              <a:dgm id="{FB616242-0827-463F-9858-CB738A42EA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3">
                                            <p:graphicEl>
                                              <a:dgm id="{FB616242-0827-463F-9858-CB738A42EA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07F4263-F54F-48F2-BFB7-8E3462E0FB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3">
                                            <p:graphicEl>
                                              <a:dgm id="{307F4263-F54F-48F2-BFB7-8E3462E0FB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3">
                                            <p:graphicEl>
                                              <a:dgm id="{307F4263-F54F-48F2-BFB7-8E3462E0FB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3">
                                            <p:graphicEl>
                                              <a:dgm id="{307F4263-F54F-48F2-BFB7-8E3462E0FB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3">
                                            <p:graphicEl>
                                              <a:dgm id="{307F4263-F54F-48F2-BFB7-8E3462E0FB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3">
                                            <p:graphicEl>
                                              <a:dgm id="{307F4263-F54F-48F2-BFB7-8E3462E0FB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2C73AFA-E191-4876-A4EC-3A59CFE257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3">
                                            <p:graphicEl>
                                              <a:dgm id="{F2C73AFA-E191-4876-A4EC-3A59CFE257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3">
                                            <p:graphicEl>
                                              <a:dgm id="{F2C73AFA-E191-4876-A4EC-3A59CFE257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3">
                                            <p:graphicEl>
                                              <a:dgm id="{F2C73AFA-E191-4876-A4EC-3A59CFE257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3">
                                            <p:graphicEl>
                                              <a:dgm id="{F2C73AFA-E191-4876-A4EC-3A59CFE257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3">
                                            <p:graphicEl>
                                              <a:dgm id="{F2C73AFA-E191-4876-A4EC-3A59CFE257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7C78C9C-1E7F-42CB-9043-7D243FDD63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3">
                                            <p:graphicEl>
                                              <a:dgm id="{B7C78C9C-1E7F-42CB-9043-7D243FDD63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3">
                                            <p:graphicEl>
                                              <a:dgm id="{B7C78C9C-1E7F-42CB-9043-7D243FDD63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3">
                                            <p:graphicEl>
                                              <a:dgm id="{B7C78C9C-1E7F-42CB-9043-7D243FDD63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3">
                                            <p:graphicEl>
                                              <a:dgm id="{B7C78C9C-1E7F-42CB-9043-7D243FDD63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3">
                                            <p:graphicEl>
                                              <a:dgm id="{B7C78C9C-1E7F-42CB-9043-7D243FDD63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B2FE098-B460-4E18-9866-C0D4E6ADF5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">
                                            <p:graphicEl>
                                              <a:dgm id="{6B2FE098-B460-4E18-9866-C0D4E6ADF5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3">
                                            <p:graphicEl>
                                              <a:dgm id="{6B2FE098-B460-4E18-9866-C0D4E6ADF5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3">
                                            <p:graphicEl>
                                              <a:dgm id="{6B2FE098-B460-4E18-9866-C0D4E6ADF5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3">
                                            <p:graphicEl>
                                              <a:dgm id="{6B2FE098-B460-4E18-9866-C0D4E6ADF5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3">
                                            <p:graphicEl>
                                              <a:dgm id="{6B2FE098-B460-4E18-9866-C0D4E6ADF5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179512" y="188640"/>
          <a:ext cx="8352928" cy="6480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107504" y="116632"/>
          <a:ext cx="8280920" cy="6408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E3D2F38-D1E4-4AD4-BA40-53AA995EDF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graphicEl>
                                              <a:dgm id="{FE3D2F38-D1E4-4AD4-BA40-53AA995EDF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graphicEl>
                                              <a:dgm id="{FE3D2F38-D1E4-4AD4-BA40-53AA995EDF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graphicEl>
                                              <a:dgm id="{FE3D2F38-D1E4-4AD4-BA40-53AA995EDF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graphicEl>
                                              <a:dgm id="{FE3D2F38-D1E4-4AD4-BA40-53AA995EDF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graphicEl>
                                              <a:dgm id="{FE3D2F38-D1E4-4AD4-BA40-53AA995EDF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0754BAE-7E3B-43E8-BFE6-D447DC3173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graphicEl>
                                              <a:dgm id="{60754BAE-7E3B-43E8-BFE6-D447DC3173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graphicEl>
                                              <a:dgm id="{60754BAE-7E3B-43E8-BFE6-D447DC3173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graphicEl>
                                              <a:dgm id="{60754BAE-7E3B-43E8-BFE6-D447DC3173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graphicEl>
                                              <a:dgm id="{60754BAE-7E3B-43E8-BFE6-D447DC3173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graphicEl>
                                              <a:dgm id="{60754BAE-7E3B-43E8-BFE6-D447DC3173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C46CC99-DB2E-43F7-8679-A44FE0A513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graphicEl>
                                              <a:dgm id="{8C46CC99-DB2E-43F7-8679-A44FE0A513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graphicEl>
                                              <a:dgm id="{8C46CC99-DB2E-43F7-8679-A44FE0A513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graphicEl>
                                              <a:dgm id="{8C46CC99-DB2E-43F7-8679-A44FE0A513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graphicEl>
                                              <a:dgm id="{8C46CC99-DB2E-43F7-8679-A44FE0A513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graphicEl>
                                              <a:dgm id="{8C46CC99-DB2E-43F7-8679-A44FE0A513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FF37471-2BEC-4061-92D6-9D34359A85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graphicEl>
                                              <a:dgm id="{CFF37471-2BEC-4061-92D6-9D34359A85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graphicEl>
                                              <a:dgm id="{CFF37471-2BEC-4061-92D6-9D34359A85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graphicEl>
                                              <a:dgm id="{CFF37471-2BEC-4061-92D6-9D34359A85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graphicEl>
                                              <a:dgm id="{CFF37471-2BEC-4061-92D6-9D34359A85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">
                                            <p:graphicEl>
                                              <a:dgm id="{CFF37471-2BEC-4061-92D6-9D34359A85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C24ADCE-83BF-4763-8A58-AFB8F75E7C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graphicEl>
                                              <a:dgm id="{2C24ADCE-83BF-4763-8A58-AFB8F75E7C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graphicEl>
                                              <a:dgm id="{2C24ADCE-83BF-4763-8A58-AFB8F75E7C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graphicEl>
                                              <a:dgm id="{2C24ADCE-83BF-4763-8A58-AFB8F75E7C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graphicEl>
                                              <a:dgm id="{2C24ADCE-83BF-4763-8A58-AFB8F75E7C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">
                                            <p:graphicEl>
                                              <a:dgm id="{2C24ADCE-83BF-4763-8A58-AFB8F75E7C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77593F2-8414-4244-ABF3-124F61FDC8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">
                                            <p:graphicEl>
                                              <a:dgm id="{977593F2-8414-4244-ABF3-124F61FDC8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">
                                            <p:graphicEl>
                                              <a:dgm id="{977593F2-8414-4244-ABF3-124F61FDC8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graphicEl>
                                              <a:dgm id="{977593F2-8414-4244-ABF3-124F61FDC8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">
                                            <p:graphicEl>
                                              <a:dgm id="{977593F2-8414-4244-ABF3-124F61FDC8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">
                                            <p:graphicEl>
                                              <a:dgm id="{977593F2-8414-4244-ABF3-124F61FDC8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AFEA798-B73D-436D-83DE-1B25A4F7FB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">
                                            <p:graphicEl>
                                              <a:dgm id="{7AFEA798-B73D-436D-83DE-1B25A4F7FB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">
                                            <p:graphicEl>
                                              <a:dgm id="{7AFEA798-B73D-436D-83DE-1B25A4F7FB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">
                                            <p:graphicEl>
                                              <a:dgm id="{7AFEA798-B73D-436D-83DE-1B25A4F7FB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">
                                            <p:graphicEl>
                                              <a:dgm id="{7AFEA798-B73D-436D-83DE-1B25A4F7FB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3">
                                            <p:graphicEl>
                                              <a:dgm id="{7AFEA798-B73D-436D-83DE-1B25A4F7FB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69ED073-406F-4FBA-87F5-56056D588E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3">
                                            <p:graphicEl>
                                              <a:dgm id="{A69ED073-406F-4FBA-87F5-56056D588E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3">
                                            <p:graphicEl>
                                              <a:dgm id="{A69ED073-406F-4FBA-87F5-56056D588E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3">
                                            <p:graphicEl>
                                              <a:dgm id="{A69ED073-406F-4FBA-87F5-56056D588E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3">
                                            <p:graphicEl>
                                              <a:dgm id="{A69ED073-406F-4FBA-87F5-56056D588E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3">
                                            <p:graphicEl>
                                              <a:dgm id="{A69ED073-406F-4FBA-87F5-56056D588E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B616242-0827-463F-9858-CB738A42EA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3">
                                            <p:graphicEl>
                                              <a:dgm id="{FB616242-0827-463F-9858-CB738A42EA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3">
                                            <p:graphicEl>
                                              <a:dgm id="{FB616242-0827-463F-9858-CB738A42EA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3">
                                            <p:graphicEl>
                                              <a:dgm id="{FB616242-0827-463F-9858-CB738A42EA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3">
                                            <p:graphicEl>
                                              <a:dgm id="{FB616242-0827-463F-9858-CB738A42EA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3">
                                            <p:graphicEl>
                                              <a:dgm id="{FB616242-0827-463F-9858-CB738A42EA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07F4263-F54F-48F2-BFB7-8E3462E0FB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3">
                                            <p:graphicEl>
                                              <a:dgm id="{307F4263-F54F-48F2-BFB7-8E3462E0FB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3">
                                            <p:graphicEl>
                                              <a:dgm id="{307F4263-F54F-48F2-BFB7-8E3462E0FB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3">
                                            <p:graphicEl>
                                              <a:dgm id="{307F4263-F54F-48F2-BFB7-8E3462E0FB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3">
                                            <p:graphicEl>
                                              <a:dgm id="{307F4263-F54F-48F2-BFB7-8E3462E0FB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3">
                                            <p:graphicEl>
                                              <a:dgm id="{307F4263-F54F-48F2-BFB7-8E3462E0FB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2C73AFA-E191-4876-A4EC-3A59CFE257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3">
                                            <p:graphicEl>
                                              <a:dgm id="{F2C73AFA-E191-4876-A4EC-3A59CFE257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3">
                                            <p:graphicEl>
                                              <a:dgm id="{F2C73AFA-E191-4876-A4EC-3A59CFE257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3">
                                            <p:graphicEl>
                                              <a:dgm id="{F2C73AFA-E191-4876-A4EC-3A59CFE257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3">
                                            <p:graphicEl>
                                              <a:dgm id="{F2C73AFA-E191-4876-A4EC-3A59CFE257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3">
                                            <p:graphicEl>
                                              <a:dgm id="{F2C73AFA-E191-4876-A4EC-3A59CFE257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7C78C9C-1E7F-42CB-9043-7D243FDD63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3">
                                            <p:graphicEl>
                                              <a:dgm id="{B7C78C9C-1E7F-42CB-9043-7D243FDD63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3">
                                            <p:graphicEl>
                                              <a:dgm id="{B7C78C9C-1E7F-42CB-9043-7D243FDD63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3">
                                            <p:graphicEl>
                                              <a:dgm id="{B7C78C9C-1E7F-42CB-9043-7D243FDD63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3">
                                            <p:graphicEl>
                                              <a:dgm id="{B7C78C9C-1E7F-42CB-9043-7D243FDD63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3">
                                            <p:graphicEl>
                                              <a:dgm id="{B7C78C9C-1E7F-42CB-9043-7D243FDD63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B2FE098-B460-4E18-9866-C0D4E6ADF5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">
                                            <p:graphicEl>
                                              <a:dgm id="{6B2FE098-B460-4E18-9866-C0D4E6ADF5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3">
                                            <p:graphicEl>
                                              <a:dgm id="{6B2FE098-B460-4E18-9866-C0D4E6ADF5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3">
                                            <p:graphicEl>
                                              <a:dgm id="{6B2FE098-B460-4E18-9866-C0D4E6ADF5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3">
                                            <p:graphicEl>
                                              <a:dgm id="{6B2FE098-B460-4E18-9866-C0D4E6ADF5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3">
                                            <p:graphicEl>
                                              <a:dgm id="{6B2FE098-B460-4E18-9866-C0D4E6ADF5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107504" y="116632"/>
          <a:ext cx="8280920" cy="6408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E3D2F38-D1E4-4AD4-BA40-53AA995EDF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graphicEl>
                                              <a:dgm id="{FE3D2F38-D1E4-4AD4-BA40-53AA995EDF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graphicEl>
                                              <a:dgm id="{FE3D2F38-D1E4-4AD4-BA40-53AA995EDF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graphicEl>
                                              <a:dgm id="{FE3D2F38-D1E4-4AD4-BA40-53AA995EDF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graphicEl>
                                              <a:dgm id="{FE3D2F38-D1E4-4AD4-BA40-53AA995EDF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graphicEl>
                                              <a:dgm id="{FE3D2F38-D1E4-4AD4-BA40-53AA995EDF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0754BAE-7E3B-43E8-BFE6-D447DC3173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graphicEl>
                                              <a:dgm id="{60754BAE-7E3B-43E8-BFE6-D447DC3173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graphicEl>
                                              <a:dgm id="{60754BAE-7E3B-43E8-BFE6-D447DC3173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graphicEl>
                                              <a:dgm id="{60754BAE-7E3B-43E8-BFE6-D447DC3173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graphicEl>
                                              <a:dgm id="{60754BAE-7E3B-43E8-BFE6-D447DC3173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graphicEl>
                                              <a:dgm id="{60754BAE-7E3B-43E8-BFE6-D447DC3173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C46CC99-DB2E-43F7-8679-A44FE0A513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graphicEl>
                                              <a:dgm id="{8C46CC99-DB2E-43F7-8679-A44FE0A513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graphicEl>
                                              <a:dgm id="{8C46CC99-DB2E-43F7-8679-A44FE0A513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graphicEl>
                                              <a:dgm id="{8C46CC99-DB2E-43F7-8679-A44FE0A513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graphicEl>
                                              <a:dgm id="{8C46CC99-DB2E-43F7-8679-A44FE0A513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graphicEl>
                                              <a:dgm id="{8C46CC99-DB2E-43F7-8679-A44FE0A513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FF37471-2BEC-4061-92D6-9D34359A85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graphicEl>
                                              <a:dgm id="{CFF37471-2BEC-4061-92D6-9D34359A85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graphicEl>
                                              <a:dgm id="{CFF37471-2BEC-4061-92D6-9D34359A85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graphicEl>
                                              <a:dgm id="{CFF37471-2BEC-4061-92D6-9D34359A85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graphicEl>
                                              <a:dgm id="{CFF37471-2BEC-4061-92D6-9D34359A85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">
                                            <p:graphicEl>
                                              <a:dgm id="{CFF37471-2BEC-4061-92D6-9D34359A85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C24ADCE-83BF-4763-8A58-AFB8F75E7C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graphicEl>
                                              <a:dgm id="{2C24ADCE-83BF-4763-8A58-AFB8F75E7C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graphicEl>
                                              <a:dgm id="{2C24ADCE-83BF-4763-8A58-AFB8F75E7C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graphicEl>
                                              <a:dgm id="{2C24ADCE-83BF-4763-8A58-AFB8F75E7C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graphicEl>
                                              <a:dgm id="{2C24ADCE-83BF-4763-8A58-AFB8F75E7C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">
                                            <p:graphicEl>
                                              <a:dgm id="{2C24ADCE-83BF-4763-8A58-AFB8F75E7C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77593F2-8414-4244-ABF3-124F61FDC8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">
                                            <p:graphicEl>
                                              <a:dgm id="{977593F2-8414-4244-ABF3-124F61FDC8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">
                                            <p:graphicEl>
                                              <a:dgm id="{977593F2-8414-4244-ABF3-124F61FDC8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graphicEl>
                                              <a:dgm id="{977593F2-8414-4244-ABF3-124F61FDC8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">
                                            <p:graphicEl>
                                              <a:dgm id="{977593F2-8414-4244-ABF3-124F61FDC8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">
                                            <p:graphicEl>
                                              <a:dgm id="{977593F2-8414-4244-ABF3-124F61FDC8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AFEA798-B73D-436D-83DE-1B25A4F7FB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">
                                            <p:graphicEl>
                                              <a:dgm id="{7AFEA798-B73D-436D-83DE-1B25A4F7FB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">
                                            <p:graphicEl>
                                              <a:dgm id="{7AFEA798-B73D-436D-83DE-1B25A4F7FB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">
                                            <p:graphicEl>
                                              <a:dgm id="{7AFEA798-B73D-436D-83DE-1B25A4F7FB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">
                                            <p:graphicEl>
                                              <a:dgm id="{7AFEA798-B73D-436D-83DE-1B25A4F7FB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3">
                                            <p:graphicEl>
                                              <a:dgm id="{7AFEA798-B73D-436D-83DE-1B25A4F7FB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69ED073-406F-4FBA-87F5-56056D588E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3">
                                            <p:graphicEl>
                                              <a:dgm id="{A69ED073-406F-4FBA-87F5-56056D588E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3">
                                            <p:graphicEl>
                                              <a:dgm id="{A69ED073-406F-4FBA-87F5-56056D588E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3">
                                            <p:graphicEl>
                                              <a:dgm id="{A69ED073-406F-4FBA-87F5-56056D588E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3">
                                            <p:graphicEl>
                                              <a:dgm id="{A69ED073-406F-4FBA-87F5-56056D588E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3">
                                            <p:graphicEl>
                                              <a:dgm id="{A69ED073-406F-4FBA-87F5-56056D588E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B616242-0827-463F-9858-CB738A42EA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3">
                                            <p:graphicEl>
                                              <a:dgm id="{FB616242-0827-463F-9858-CB738A42EA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3">
                                            <p:graphicEl>
                                              <a:dgm id="{FB616242-0827-463F-9858-CB738A42EA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3">
                                            <p:graphicEl>
                                              <a:dgm id="{FB616242-0827-463F-9858-CB738A42EA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3">
                                            <p:graphicEl>
                                              <a:dgm id="{FB616242-0827-463F-9858-CB738A42EA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3">
                                            <p:graphicEl>
                                              <a:dgm id="{FB616242-0827-463F-9858-CB738A42EA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07F4263-F54F-48F2-BFB7-8E3462E0FB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3">
                                            <p:graphicEl>
                                              <a:dgm id="{307F4263-F54F-48F2-BFB7-8E3462E0FB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3">
                                            <p:graphicEl>
                                              <a:dgm id="{307F4263-F54F-48F2-BFB7-8E3462E0FB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3">
                                            <p:graphicEl>
                                              <a:dgm id="{307F4263-F54F-48F2-BFB7-8E3462E0FB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3">
                                            <p:graphicEl>
                                              <a:dgm id="{307F4263-F54F-48F2-BFB7-8E3462E0FB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3">
                                            <p:graphicEl>
                                              <a:dgm id="{307F4263-F54F-48F2-BFB7-8E3462E0FB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2C73AFA-E191-4876-A4EC-3A59CFE257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3">
                                            <p:graphicEl>
                                              <a:dgm id="{F2C73AFA-E191-4876-A4EC-3A59CFE257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3">
                                            <p:graphicEl>
                                              <a:dgm id="{F2C73AFA-E191-4876-A4EC-3A59CFE257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3">
                                            <p:graphicEl>
                                              <a:dgm id="{F2C73AFA-E191-4876-A4EC-3A59CFE257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3">
                                            <p:graphicEl>
                                              <a:dgm id="{F2C73AFA-E191-4876-A4EC-3A59CFE257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3">
                                            <p:graphicEl>
                                              <a:dgm id="{F2C73AFA-E191-4876-A4EC-3A59CFE257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7C78C9C-1E7F-42CB-9043-7D243FDD63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3">
                                            <p:graphicEl>
                                              <a:dgm id="{B7C78C9C-1E7F-42CB-9043-7D243FDD63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3">
                                            <p:graphicEl>
                                              <a:dgm id="{B7C78C9C-1E7F-42CB-9043-7D243FDD63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3">
                                            <p:graphicEl>
                                              <a:dgm id="{B7C78C9C-1E7F-42CB-9043-7D243FDD63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3">
                                            <p:graphicEl>
                                              <a:dgm id="{B7C78C9C-1E7F-42CB-9043-7D243FDD63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3">
                                            <p:graphicEl>
                                              <a:dgm id="{B7C78C9C-1E7F-42CB-9043-7D243FDD63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B2FE098-B460-4E18-9866-C0D4E6ADF5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">
                                            <p:graphicEl>
                                              <a:dgm id="{6B2FE098-B460-4E18-9866-C0D4E6ADF5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3">
                                            <p:graphicEl>
                                              <a:dgm id="{6B2FE098-B460-4E18-9866-C0D4E6ADF5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3">
                                            <p:graphicEl>
                                              <a:dgm id="{6B2FE098-B460-4E18-9866-C0D4E6ADF5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3">
                                            <p:graphicEl>
                                              <a:dgm id="{6B2FE098-B460-4E18-9866-C0D4E6ADF5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3">
                                            <p:graphicEl>
                                              <a:dgm id="{6B2FE098-B460-4E18-9866-C0D4E6ADF5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107504" y="116632"/>
          <a:ext cx="8280920" cy="6408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E3D2F38-D1E4-4AD4-BA40-53AA995EDF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graphicEl>
                                              <a:dgm id="{FE3D2F38-D1E4-4AD4-BA40-53AA995EDF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graphicEl>
                                              <a:dgm id="{FE3D2F38-D1E4-4AD4-BA40-53AA995EDF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graphicEl>
                                              <a:dgm id="{FE3D2F38-D1E4-4AD4-BA40-53AA995EDF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graphicEl>
                                              <a:dgm id="{FE3D2F38-D1E4-4AD4-BA40-53AA995EDF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graphicEl>
                                              <a:dgm id="{FE3D2F38-D1E4-4AD4-BA40-53AA995EDF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0754BAE-7E3B-43E8-BFE6-D447DC3173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graphicEl>
                                              <a:dgm id="{60754BAE-7E3B-43E8-BFE6-D447DC3173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graphicEl>
                                              <a:dgm id="{60754BAE-7E3B-43E8-BFE6-D447DC3173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graphicEl>
                                              <a:dgm id="{60754BAE-7E3B-43E8-BFE6-D447DC3173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graphicEl>
                                              <a:dgm id="{60754BAE-7E3B-43E8-BFE6-D447DC3173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graphicEl>
                                              <a:dgm id="{60754BAE-7E3B-43E8-BFE6-D447DC3173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C46CC99-DB2E-43F7-8679-A44FE0A513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graphicEl>
                                              <a:dgm id="{8C46CC99-DB2E-43F7-8679-A44FE0A513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graphicEl>
                                              <a:dgm id="{8C46CC99-DB2E-43F7-8679-A44FE0A513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graphicEl>
                                              <a:dgm id="{8C46CC99-DB2E-43F7-8679-A44FE0A513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graphicEl>
                                              <a:dgm id="{8C46CC99-DB2E-43F7-8679-A44FE0A513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graphicEl>
                                              <a:dgm id="{8C46CC99-DB2E-43F7-8679-A44FE0A513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FF37471-2BEC-4061-92D6-9D34359A85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graphicEl>
                                              <a:dgm id="{CFF37471-2BEC-4061-92D6-9D34359A85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graphicEl>
                                              <a:dgm id="{CFF37471-2BEC-4061-92D6-9D34359A85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graphicEl>
                                              <a:dgm id="{CFF37471-2BEC-4061-92D6-9D34359A85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graphicEl>
                                              <a:dgm id="{CFF37471-2BEC-4061-92D6-9D34359A85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">
                                            <p:graphicEl>
                                              <a:dgm id="{CFF37471-2BEC-4061-92D6-9D34359A85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C24ADCE-83BF-4763-8A58-AFB8F75E7C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graphicEl>
                                              <a:dgm id="{2C24ADCE-83BF-4763-8A58-AFB8F75E7C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graphicEl>
                                              <a:dgm id="{2C24ADCE-83BF-4763-8A58-AFB8F75E7C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graphicEl>
                                              <a:dgm id="{2C24ADCE-83BF-4763-8A58-AFB8F75E7C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graphicEl>
                                              <a:dgm id="{2C24ADCE-83BF-4763-8A58-AFB8F75E7C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">
                                            <p:graphicEl>
                                              <a:dgm id="{2C24ADCE-83BF-4763-8A58-AFB8F75E7C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C158DB7-329A-4ECF-8457-910BDA67B9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">
                                            <p:graphicEl>
                                              <a:dgm id="{5C158DB7-329A-4ECF-8457-910BDA67B9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">
                                            <p:graphicEl>
                                              <a:dgm id="{5C158DB7-329A-4ECF-8457-910BDA67B9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graphicEl>
                                              <a:dgm id="{5C158DB7-329A-4ECF-8457-910BDA67B9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">
                                            <p:graphicEl>
                                              <a:dgm id="{5C158DB7-329A-4ECF-8457-910BDA67B9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">
                                            <p:graphicEl>
                                              <a:dgm id="{5C158DB7-329A-4ECF-8457-910BDA67B9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41FF7D0-E2F5-4D8A-BB9C-6A9B322A78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">
                                            <p:graphicEl>
                                              <a:dgm id="{741FF7D0-E2F5-4D8A-BB9C-6A9B322A78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">
                                            <p:graphicEl>
                                              <a:dgm id="{741FF7D0-E2F5-4D8A-BB9C-6A9B322A78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">
                                            <p:graphicEl>
                                              <a:dgm id="{741FF7D0-E2F5-4D8A-BB9C-6A9B322A78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">
                                            <p:graphicEl>
                                              <a:dgm id="{741FF7D0-E2F5-4D8A-BB9C-6A9B322A78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3">
                                            <p:graphicEl>
                                              <a:dgm id="{741FF7D0-E2F5-4D8A-BB9C-6A9B322A78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69ED073-406F-4FBA-87F5-56056D588E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3">
                                            <p:graphicEl>
                                              <a:dgm id="{A69ED073-406F-4FBA-87F5-56056D588E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3">
                                            <p:graphicEl>
                                              <a:dgm id="{A69ED073-406F-4FBA-87F5-56056D588E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3">
                                            <p:graphicEl>
                                              <a:dgm id="{A69ED073-406F-4FBA-87F5-56056D588E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3">
                                            <p:graphicEl>
                                              <a:dgm id="{A69ED073-406F-4FBA-87F5-56056D588E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3">
                                            <p:graphicEl>
                                              <a:dgm id="{A69ED073-406F-4FBA-87F5-56056D588E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B616242-0827-463F-9858-CB738A42EA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3">
                                            <p:graphicEl>
                                              <a:dgm id="{FB616242-0827-463F-9858-CB738A42EA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3">
                                            <p:graphicEl>
                                              <a:dgm id="{FB616242-0827-463F-9858-CB738A42EA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3">
                                            <p:graphicEl>
                                              <a:dgm id="{FB616242-0827-463F-9858-CB738A42EA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3">
                                            <p:graphicEl>
                                              <a:dgm id="{FB616242-0827-463F-9858-CB738A42EA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3">
                                            <p:graphicEl>
                                              <a:dgm id="{FB616242-0827-463F-9858-CB738A42EA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07F4263-F54F-48F2-BFB7-8E3462E0FB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3">
                                            <p:graphicEl>
                                              <a:dgm id="{307F4263-F54F-48F2-BFB7-8E3462E0FB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3">
                                            <p:graphicEl>
                                              <a:dgm id="{307F4263-F54F-48F2-BFB7-8E3462E0FB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3">
                                            <p:graphicEl>
                                              <a:dgm id="{307F4263-F54F-48F2-BFB7-8E3462E0FB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3">
                                            <p:graphicEl>
                                              <a:dgm id="{307F4263-F54F-48F2-BFB7-8E3462E0FB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3">
                                            <p:graphicEl>
                                              <a:dgm id="{307F4263-F54F-48F2-BFB7-8E3462E0FB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2C73AFA-E191-4876-A4EC-3A59CFE257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3">
                                            <p:graphicEl>
                                              <a:dgm id="{F2C73AFA-E191-4876-A4EC-3A59CFE257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3">
                                            <p:graphicEl>
                                              <a:dgm id="{F2C73AFA-E191-4876-A4EC-3A59CFE257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3">
                                            <p:graphicEl>
                                              <a:dgm id="{F2C73AFA-E191-4876-A4EC-3A59CFE257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3">
                                            <p:graphicEl>
                                              <a:dgm id="{F2C73AFA-E191-4876-A4EC-3A59CFE257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3">
                                            <p:graphicEl>
                                              <a:dgm id="{F2C73AFA-E191-4876-A4EC-3A59CFE257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8F28688-99CF-4A6C-9B15-61D0F99E2B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3">
                                            <p:graphicEl>
                                              <a:dgm id="{A8F28688-99CF-4A6C-9B15-61D0F99E2B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3">
                                            <p:graphicEl>
                                              <a:dgm id="{A8F28688-99CF-4A6C-9B15-61D0F99E2B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3">
                                            <p:graphicEl>
                                              <a:dgm id="{A8F28688-99CF-4A6C-9B15-61D0F99E2B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3">
                                            <p:graphicEl>
                                              <a:dgm id="{A8F28688-99CF-4A6C-9B15-61D0F99E2B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3">
                                            <p:graphicEl>
                                              <a:dgm id="{A8F28688-99CF-4A6C-9B15-61D0F99E2B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3F4C233-1730-45BB-A1D4-EE707794CC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">
                                            <p:graphicEl>
                                              <a:dgm id="{73F4C233-1730-45BB-A1D4-EE707794CC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3">
                                            <p:graphicEl>
                                              <a:dgm id="{73F4C233-1730-45BB-A1D4-EE707794CC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3">
                                            <p:graphicEl>
                                              <a:dgm id="{73F4C233-1730-45BB-A1D4-EE707794CC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3">
                                            <p:graphicEl>
                                              <a:dgm id="{73F4C233-1730-45BB-A1D4-EE707794CC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3">
                                            <p:graphicEl>
                                              <a:dgm id="{73F4C233-1730-45BB-A1D4-EE707794CC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7C78C9C-1E7F-42CB-9043-7D243FDD63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3">
                                            <p:graphicEl>
                                              <a:dgm id="{B7C78C9C-1E7F-42CB-9043-7D243FDD63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3">
                                            <p:graphicEl>
                                              <a:dgm id="{B7C78C9C-1E7F-42CB-9043-7D243FDD63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3">
                                            <p:graphicEl>
                                              <a:dgm id="{B7C78C9C-1E7F-42CB-9043-7D243FDD63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0" fill="hold"/>
                                        <p:tgtEl>
                                          <p:spTgt spid="3">
                                            <p:graphicEl>
                                              <a:dgm id="{B7C78C9C-1E7F-42CB-9043-7D243FDD63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2000"/>
                                        <p:tgtEl>
                                          <p:spTgt spid="3">
                                            <p:graphicEl>
                                              <a:dgm id="{B7C78C9C-1E7F-42CB-9043-7D243FDD63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B2FE098-B460-4E18-9866-C0D4E6ADF5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000" fill="hold"/>
                                        <p:tgtEl>
                                          <p:spTgt spid="3">
                                            <p:graphicEl>
                                              <a:dgm id="{6B2FE098-B460-4E18-9866-C0D4E6ADF5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000" fill="hold"/>
                                        <p:tgtEl>
                                          <p:spTgt spid="3">
                                            <p:graphicEl>
                                              <a:dgm id="{6B2FE098-B460-4E18-9866-C0D4E6ADF5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000" fill="hold"/>
                                        <p:tgtEl>
                                          <p:spTgt spid="3">
                                            <p:graphicEl>
                                              <a:dgm id="{6B2FE098-B460-4E18-9866-C0D4E6ADF5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3">
                                            <p:graphicEl>
                                              <a:dgm id="{6B2FE098-B460-4E18-9866-C0D4E6ADF5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2000"/>
                                        <p:tgtEl>
                                          <p:spTgt spid="3">
                                            <p:graphicEl>
                                              <a:dgm id="{6B2FE098-B460-4E18-9866-C0D4E6ADF5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</p:bld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2727</TotalTime>
  <Words>674</Words>
  <Application>Microsoft Office PowerPoint</Application>
  <PresentationFormat>Předvádění na obrazovce (4:3)</PresentationFormat>
  <Paragraphs>168</Paragraphs>
  <Slides>24</Slides>
  <Notes>14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25" baseType="lpstr">
      <vt:lpstr>Motiv sady Office</vt:lpstr>
      <vt:lpstr>Snímek 1</vt:lpstr>
      <vt:lpstr>PC – další počítače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  <vt:lpstr>Snímek 18</vt:lpstr>
      <vt:lpstr>Snímek 19</vt:lpstr>
      <vt:lpstr>Snímek 20</vt:lpstr>
      <vt:lpstr>Snímek 21</vt:lpstr>
      <vt:lpstr>Snímek 22</vt:lpstr>
      <vt:lpstr>Snímek 23</vt:lpstr>
      <vt:lpstr>Snímek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Počítač  a příslušenství</dc:title>
  <dc:creator>Zdeňka Švecová</dc:creator>
  <cp:lastModifiedBy>Zdeňka</cp:lastModifiedBy>
  <cp:revision>118</cp:revision>
  <dcterms:created xsi:type="dcterms:W3CDTF">2012-08-20T16:35:55Z</dcterms:created>
  <dcterms:modified xsi:type="dcterms:W3CDTF">2013-06-08T19:57:12Z</dcterms:modified>
</cp:coreProperties>
</file>