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4" r:id="rId2"/>
    <p:sldId id="256" r:id="rId3"/>
    <p:sldId id="280" r:id="rId4"/>
    <p:sldId id="257" r:id="rId5"/>
    <p:sldId id="263" r:id="rId6"/>
    <p:sldId id="260" r:id="rId7"/>
    <p:sldId id="264" r:id="rId8"/>
    <p:sldId id="265" r:id="rId9"/>
    <p:sldId id="267" r:id="rId10"/>
    <p:sldId id="266" r:id="rId11"/>
    <p:sldId id="273" r:id="rId12"/>
    <p:sldId id="276" r:id="rId13"/>
    <p:sldId id="277" r:id="rId14"/>
    <p:sldId id="278" r:id="rId15"/>
    <p:sldId id="279" r:id="rId16"/>
    <p:sldId id="272" r:id="rId17"/>
    <p:sldId id="268" r:id="rId18"/>
    <p:sldId id="283" r:id="rId19"/>
    <p:sldId id="259" r:id="rId20"/>
    <p:sldId id="271" r:id="rId2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FF00"/>
    <a:srgbClr val="0000FF"/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822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16BB13-3633-4190-8A5D-D90E4ADE1769}" type="doc">
      <dgm:prSet loTypeId="urn:microsoft.com/office/officeart/2005/8/layout/vList2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4F886098-0821-411D-86F9-2C1B5E67821C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dirty="0" smtClean="0">
              <a:latin typeface="+mj-lt"/>
            </a:rPr>
            <a:t>1. Klikněte na tlačítko Start v levém dolní rohu obrazovky.</a:t>
          </a:r>
        </a:p>
        <a:p>
          <a:pPr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dirty="0">
            <a:latin typeface="+mj-lt"/>
          </a:endParaRPr>
        </a:p>
      </dgm:t>
    </dgm:pt>
    <dgm:pt modelId="{85C9F4C5-43D4-4E6D-AEEC-A38CFE3196B8}" type="parTrans" cxnId="{1B53EDA3-4FC4-470E-B502-F54033F596B9}">
      <dgm:prSet/>
      <dgm:spPr/>
      <dgm:t>
        <a:bodyPr/>
        <a:lstStyle/>
        <a:p>
          <a:endParaRPr lang="cs-CZ">
            <a:latin typeface="+mj-lt"/>
          </a:endParaRPr>
        </a:p>
      </dgm:t>
    </dgm:pt>
    <dgm:pt modelId="{E8FD2083-156F-474D-A35C-85522C82AE64}" type="sibTrans" cxnId="{1B53EDA3-4FC4-470E-B502-F54033F596B9}">
      <dgm:prSet/>
      <dgm:spPr/>
      <dgm:t>
        <a:bodyPr/>
        <a:lstStyle/>
        <a:p>
          <a:endParaRPr lang="cs-CZ">
            <a:latin typeface="+mj-lt"/>
          </a:endParaRPr>
        </a:p>
      </dgm:t>
    </dgm:pt>
    <dgm:pt modelId="{CAD4AD18-8F30-4141-A275-100C5EC36A4B}">
      <dgm:prSet phldrT="[Text]"/>
      <dgm:spPr/>
      <dgm:t>
        <a:bodyPr/>
        <a:lstStyle/>
        <a:p>
          <a:r>
            <a:rPr lang="cs-CZ" dirty="0" smtClean="0">
              <a:latin typeface="+mj-lt"/>
            </a:rPr>
            <a:t>3. Vyhledejte Microsoft Office a klikněte myší.</a:t>
          </a:r>
          <a:endParaRPr lang="cs-CZ" dirty="0">
            <a:latin typeface="+mj-lt"/>
          </a:endParaRPr>
        </a:p>
      </dgm:t>
    </dgm:pt>
    <dgm:pt modelId="{76209F5D-C33D-44C7-8175-95726A1A2204}" type="parTrans" cxnId="{CB676C68-B7F6-4CE2-8E39-9327D71C13AF}">
      <dgm:prSet/>
      <dgm:spPr/>
      <dgm:t>
        <a:bodyPr/>
        <a:lstStyle/>
        <a:p>
          <a:endParaRPr lang="cs-CZ">
            <a:latin typeface="+mj-lt"/>
          </a:endParaRPr>
        </a:p>
      </dgm:t>
    </dgm:pt>
    <dgm:pt modelId="{CFE2C308-84ED-48A1-908C-31F5753FEFCE}" type="sibTrans" cxnId="{CB676C68-B7F6-4CE2-8E39-9327D71C13AF}">
      <dgm:prSet/>
      <dgm:spPr/>
      <dgm:t>
        <a:bodyPr/>
        <a:lstStyle/>
        <a:p>
          <a:endParaRPr lang="cs-CZ">
            <a:latin typeface="+mj-lt"/>
          </a:endParaRPr>
        </a:p>
      </dgm:t>
    </dgm:pt>
    <dgm:pt modelId="{9AA14DA3-52DA-4E9D-A892-FD2EF727A621}">
      <dgm:prSet/>
      <dgm:spPr/>
      <dgm:t>
        <a:bodyPr/>
        <a:lstStyle/>
        <a:p>
          <a:r>
            <a:rPr lang="cs-CZ" dirty="0" smtClean="0">
              <a:latin typeface="+mj-lt"/>
            </a:rPr>
            <a:t>2. Příkaz Všechny programy.</a:t>
          </a:r>
        </a:p>
      </dgm:t>
    </dgm:pt>
    <dgm:pt modelId="{9AA95B56-C515-4AF3-9545-70F9F903C903}" type="parTrans" cxnId="{841971C5-5955-4FE3-B2E6-755B20C285B5}">
      <dgm:prSet/>
      <dgm:spPr/>
      <dgm:t>
        <a:bodyPr/>
        <a:lstStyle/>
        <a:p>
          <a:endParaRPr lang="cs-CZ">
            <a:latin typeface="+mj-lt"/>
          </a:endParaRPr>
        </a:p>
      </dgm:t>
    </dgm:pt>
    <dgm:pt modelId="{B0E5873F-A15A-4499-B988-0080D0212CEE}" type="sibTrans" cxnId="{841971C5-5955-4FE3-B2E6-755B20C285B5}">
      <dgm:prSet/>
      <dgm:spPr/>
      <dgm:t>
        <a:bodyPr/>
        <a:lstStyle/>
        <a:p>
          <a:endParaRPr lang="cs-CZ">
            <a:latin typeface="+mj-lt"/>
          </a:endParaRPr>
        </a:p>
      </dgm:t>
    </dgm:pt>
    <dgm:pt modelId="{70E063B0-6AA9-4318-B57A-2F49EBEB53C1}">
      <dgm:prSet phldrT="[Text]"/>
      <dgm:spPr/>
      <dgm:t>
        <a:bodyPr/>
        <a:lstStyle/>
        <a:p>
          <a:r>
            <a:rPr lang="cs-CZ" dirty="0" smtClean="0">
              <a:latin typeface="+mj-lt"/>
            </a:rPr>
            <a:t>Vyberte program Microsoft PowerPoint a klikněte myší.  Program se spustí.</a:t>
          </a:r>
          <a:endParaRPr lang="cs-CZ" dirty="0">
            <a:latin typeface="+mj-lt"/>
          </a:endParaRPr>
        </a:p>
      </dgm:t>
    </dgm:pt>
    <dgm:pt modelId="{25E4592B-44A2-47C8-9E21-E42B195A0C7F}" type="parTrans" cxnId="{8568D7B0-0B9F-4F71-8F1B-7DEC082D28B3}">
      <dgm:prSet/>
      <dgm:spPr/>
      <dgm:t>
        <a:bodyPr/>
        <a:lstStyle/>
        <a:p>
          <a:endParaRPr lang="cs-CZ"/>
        </a:p>
      </dgm:t>
    </dgm:pt>
    <dgm:pt modelId="{0DC094AF-A88C-4C97-9D20-186134D81A2C}" type="sibTrans" cxnId="{8568D7B0-0B9F-4F71-8F1B-7DEC082D28B3}">
      <dgm:prSet/>
      <dgm:spPr/>
      <dgm:t>
        <a:bodyPr/>
        <a:lstStyle/>
        <a:p>
          <a:endParaRPr lang="cs-CZ"/>
        </a:p>
      </dgm:t>
    </dgm:pt>
    <dgm:pt modelId="{79BC4DDC-3086-460F-A7C9-EDC332810B8F}" type="pres">
      <dgm:prSet presAssocID="{2F16BB13-3633-4190-8A5D-D90E4ADE176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FDC912FD-011B-4637-8FDF-49642497CC17}" type="pres">
      <dgm:prSet presAssocID="{4F886098-0821-411D-86F9-2C1B5E67821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47C3CF7-4833-410E-8680-C42720E5BC6E}" type="pres">
      <dgm:prSet presAssocID="{E8FD2083-156F-474D-A35C-85522C82AE64}" presName="spacer" presStyleCnt="0"/>
      <dgm:spPr/>
      <dgm:t>
        <a:bodyPr/>
        <a:lstStyle/>
        <a:p>
          <a:endParaRPr lang="cs-CZ"/>
        </a:p>
      </dgm:t>
    </dgm:pt>
    <dgm:pt modelId="{FE931CC0-AE21-448F-9752-98FC331146CE}" type="pres">
      <dgm:prSet presAssocID="{9AA14DA3-52DA-4E9D-A892-FD2EF727A62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8284F09-B17B-4E0D-8503-8485B9415CC9}" type="pres">
      <dgm:prSet presAssocID="{B0E5873F-A15A-4499-B988-0080D0212CEE}" presName="spacer" presStyleCnt="0"/>
      <dgm:spPr/>
      <dgm:t>
        <a:bodyPr/>
        <a:lstStyle/>
        <a:p>
          <a:endParaRPr lang="cs-CZ"/>
        </a:p>
      </dgm:t>
    </dgm:pt>
    <dgm:pt modelId="{DC245D37-8A5D-4AEE-8185-A135C9F38B3A}" type="pres">
      <dgm:prSet presAssocID="{CAD4AD18-8F30-4141-A275-100C5EC36A4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491A6DE-3BAF-4B4A-92FD-28044DB253D1}" type="pres">
      <dgm:prSet presAssocID="{CFE2C308-84ED-48A1-908C-31F5753FEFCE}" presName="spacer" presStyleCnt="0"/>
      <dgm:spPr/>
      <dgm:t>
        <a:bodyPr/>
        <a:lstStyle/>
        <a:p>
          <a:endParaRPr lang="cs-CZ"/>
        </a:p>
      </dgm:t>
    </dgm:pt>
    <dgm:pt modelId="{7CF78AD8-A713-445D-9BF6-9EC19936C6A4}" type="pres">
      <dgm:prSet presAssocID="{70E063B0-6AA9-4318-B57A-2F49EBEB53C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0EBBDDC-DD6E-41AB-A8E7-284DF3BD2C30}" type="presOf" srcId="{4F886098-0821-411D-86F9-2C1B5E67821C}" destId="{FDC912FD-011B-4637-8FDF-49642497CC17}" srcOrd="0" destOrd="0" presId="urn:microsoft.com/office/officeart/2005/8/layout/vList2"/>
    <dgm:cxn modelId="{1FBFA19E-F133-4132-ADAE-5BAB14AFB3B9}" type="presOf" srcId="{9AA14DA3-52DA-4E9D-A892-FD2EF727A621}" destId="{FE931CC0-AE21-448F-9752-98FC331146CE}" srcOrd="0" destOrd="0" presId="urn:microsoft.com/office/officeart/2005/8/layout/vList2"/>
    <dgm:cxn modelId="{E9C6DD4A-2C4D-42B6-BBE5-0079914FAA21}" type="presOf" srcId="{70E063B0-6AA9-4318-B57A-2F49EBEB53C1}" destId="{7CF78AD8-A713-445D-9BF6-9EC19936C6A4}" srcOrd="0" destOrd="0" presId="urn:microsoft.com/office/officeart/2005/8/layout/vList2"/>
    <dgm:cxn modelId="{841971C5-5955-4FE3-B2E6-755B20C285B5}" srcId="{2F16BB13-3633-4190-8A5D-D90E4ADE1769}" destId="{9AA14DA3-52DA-4E9D-A892-FD2EF727A621}" srcOrd="1" destOrd="0" parTransId="{9AA95B56-C515-4AF3-9545-70F9F903C903}" sibTransId="{B0E5873F-A15A-4499-B988-0080D0212CEE}"/>
    <dgm:cxn modelId="{AEC1BE68-87EF-4D88-A6AA-7380A8146C7F}" type="presOf" srcId="{2F16BB13-3633-4190-8A5D-D90E4ADE1769}" destId="{79BC4DDC-3086-460F-A7C9-EDC332810B8F}" srcOrd="0" destOrd="0" presId="urn:microsoft.com/office/officeart/2005/8/layout/vList2"/>
    <dgm:cxn modelId="{1B53EDA3-4FC4-470E-B502-F54033F596B9}" srcId="{2F16BB13-3633-4190-8A5D-D90E4ADE1769}" destId="{4F886098-0821-411D-86F9-2C1B5E67821C}" srcOrd="0" destOrd="0" parTransId="{85C9F4C5-43D4-4E6D-AEEC-A38CFE3196B8}" sibTransId="{E8FD2083-156F-474D-A35C-85522C82AE64}"/>
    <dgm:cxn modelId="{CB676C68-B7F6-4CE2-8E39-9327D71C13AF}" srcId="{2F16BB13-3633-4190-8A5D-D90E4ADE1769}" destId="{CAD4AD18-8F30-4141-A275-100C5EC36A4B}" srcOrd="2" destOrd="0" parTransId="{76209F5D-C33D-44C7-8175-95726A1A2204}" sibTransId="{CFE2C308-84ED-48A1-908C-31F5753FEFCE}"/>
    <dgm:cxn modelId="{8568D7B0-0B9F-4F71-8F1B-7DEC082D28B3}" srcId="{2F16BB13-3633-4190-8A5D-D90E4ADE1769}" destId="{70E063B0-6AA9-4318-B57A-2F49EBEB53C1}" srcOrd="3" destOrd="0" parTransId="{25E4592B-44A2-47C8-9E21-E42B195A0C7F}" sibTransId="{0DC094AF-A88C-4C97-9D20-186134D81A2C}"/>
    <dgm:cxn modelId="{2F670481-B92F-49AC-BE56-CF56CB1B1E96}" type="presOf" srcId="{CAD4AD18-8F30-4141-A275-100C5EC36A4B}" destId="{DC245D37-8A5D-4AEE-8185-A135C9F38B3A}" srcOrd="0" destOrd="0" presId="urn:microsoft.com/office/officeart/2005/8/layout/vList2"/>
    <dgm:cxn modelId="{29D1ED61-78D8-4CCA-8E2E-B0F0A63685DE}" type="presParOf" srcId="{79BC4DDC-3086-460F-A7C9-EDC332810B8F}" destId="{FDC912FD-011B-4637-8FDF-49642497CC17}" srcOrd="0" destOrd="0" presId="urn:microsoft.com/office/officeart/2005/8/layout/vList2"/>
    <dgm:cxn modelId="{8D81B06D-C3C1-4B44-B78C-80C476345E7C}" type="presParOf" srcId="{79BC4DDC-3086-460F-A7C9-EDC332810B8F}" destId="{847C3CF7-4833-410E-8680-C42720E5BC6E}" srcOrd="1" destOrd="0" presId="urn:microsoft.com/office/officeart/2005/8/layout/vList2"/>
    <dgm:cxn modelId="{D6D6684C-F786-41E8-9714-C0F510942E7D}" type="presParOf" srcId="{79BC4DDC-3086-460F-A7C9-EDC332810B8F}" destId="{FE931CC0-AE21-448F-9752-98FC331146CE}" srcOrd="2" destOrd="0" presId="urn:microsoft.com/office/officeart/2005/8/layout/vList2"/>
    <dgm:cxn modelId="{9C6AF2AD-575B-46AA-9EE8-2CD6BD11B55F}" type="presParOf" srcId="{79BC4DDC-3086-460F-A7C9-EDC332810B8F}" destId="{18284F09-B17B-4E0D-8503-8485B9415CC9}" srcOrd="3" destOrd="0" presId="urn:microsoft.com/office/officeart/2005/8/layout/vList2"/>
    <dgm:cxn modelId="{306DB691-B74C-4D2B-931D-7BB5AF7321FA}" type="presParOf" srcId="{79BC4DDC-3086-460F-A7C9-EDC332810B8F}" destId="{DC245D37-8A5D-4AEE-8185-A135C9F38B3A}" srcOrd="4" destOrd="0" presId="urn:microsoft.com/office/officeart/2005/8/layout/vList2"/>
    <dgm:cxn modelId="{2298B988-2E74-46E6-AE33-90C83D657B0C}" type="presParOf" srcId="{79BC4DDC-3086-460F-A7C9-EDC332810B8F}" destId="{7491A6DE-3BAF-4B4A-92FD-28044DB253D1}" srcOrd="5" destOrd="0" presId="urn:microsoft.com/office/officeart/2005/8/layout/vList2"/>
    <dgm:cxn modelId="{D6F87817-3ABD-4849-8672-901E921607CC}" type="presParOf" srcId="{79BC4DDC-3086-460F-A7C9-EDC332810B8F}" destId="{7CF78AD8-A713-445D-9BF6-9EC19936C6A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BBC127-9B93-4F6B-8310-0DD3BF417AC3}" type="doc">
      <dgm:prSet loTypeId="urn:microsoft.com/office/officeart/2005/8/layout/vList5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914EE7D9-57CA-470C-AABC-4932088B6F3F}">
      <dgm:prSet phldrT="[Text]"/>
      <dgm:spPr/>
      <dgm:t>
        <a:bodyPr/>
        <a:lstStyle/>
        <a:p>
          <a:r>
            <a:rPr lang="cs-CZ" dirty="0" smtClean="0"/>
            <a:t>1.</a:t>
          </a:r>
          <a:endParaRPr lang="cs-CZ" dirty="0"/>
        </a:p>
      </dgm:t>
    </dgm:pt>
    <dgm:pt modelId="{1A08F6E8-F919-40DF-BA43-714835F0247B}" type="parTrans" cxnId="{7EB6BA1D-FAF9-4BDF-8FAF-D809E0617139}">
      <dgm:prSet/>
      <dgm:spPr/>
      <dgm:t>
        <a:bodyPr/>
        <a:lstStyle/>
        <a:p>
          <a:endParaRPr lang="cs-CZ"/>
        </a:p>
      </dgm:t>
    </dgm:pt>
    <dgm:pt modelId="{EEF91C14-AEB8-4A0B-8B7F-B2916A47DD3B}" type="sibTrans" cxnId="{7EB6BA1D-FAF9-4BDF-8FAF-D809E0617139}">
      <dgm:prSet/>
      <dgm:spPr/>
      <dgm:t>
        <a:bodyPr/>
        <a:lstStyle/>
        <a:p>
          <a:endParaRPr lang="cs-CZ"/>
        </a:p>
      </dgm:t>
    </dgm:pt>
    <dgm:pt modelId="{8B571927-A4B4-42CB-A8FF-9B8CD685AB86}">
      <dgm:prSet phldrT="[Text]"/>
      <dgm:spPr/>
      <dgm:t>
        <a:bodyPr/>
        <a:lstStyle/>
        <a:p>
          <a:r>
            <a:rPr lang="cs-CZ" dirty="0" smtClean="0"/>
            <a:t>Vyber téma z přírodovědy</a:t>
          </a:r>
          <a:endParaRPr lang="cs-CZ" dirty="0"/>
        </a:p>
      </dgm:t>
    </dgm:pt>
    <dgm:pt modelId="{DA2EB1D6-0303-40D4-93D6-29EB868ECA01}" type="parTrans" cxnId="{E6D83470-1C40-46F7-979C-9335712A077B}">
      <dgm:prSet/>
      <dgm:spPr/>
      <dgm:t>
        <a:bodyPr/>
        <a:lstStyle/>
        <a:p>
          <a:endParaRPr lang="cs-CZ"/>
        </a:p>
      </dgm:t>
    </dgm:pt>
    <dgm:pt modelId="{FD7EBC2A-A472-4B50-B02A-764686448AE2}" type="sibTrans" cxnId="{E6D83470-1C40-46F7-979C-9335712A077B}">
      <dgm:prSet/>
      <dgm:spPr/>
      <dgm:t>
        <a:bodyPr/>
        <a:lstStyle/>
        <a:p>
          <a:endParaRPr lang="cs-CZ"/>
        </a:p>
      </dgm:t>
    </dgm:pt>
    <dgm:pt modelId="{A00B97A2-AEFB-4DEB-A6D8-B1D0EAA86624}">
      <dgm:prSet phldrT="[Text]"/>
      <dgm:spPr/>
      <dgm:t>
        <a:bodyPr/>
        <a:lstStyle/>
        <a:p>
          <a:r>
            <a:rPr lang="cs-CZ" dirty="0" smtClean="0"/>
            <a:t>2.</a:t>
          </a:r>
          <a:endParaRPr lang="cs-CZ" dirty="0"/>
        </a:p>
      </dgm:t>
    </dgm:pt>
    <dgm:pt modelId="{821EE500-9F70-476F-8D20-C3AEA40EE188}" type="parTrans" cxnId="{94E69224-B442-477F-ABA7-ED96EF6FDB54}">
      <dgm:prSet/>
      <dgm:spPr/>
      <dgm:t>
        <a:bodyPr/>
        <a:lstStyle/>
        <a:p>
          <a:endParaRPr lang="cs-CZ"/>
        </a:p>
      </dgm:t>
    </dgm:pt>
    <dgm:pt modelId="{1C633ECB-584A-4154-B3AE-544D4DADD46F}" type="sibTrans" cxnId="{94E69224-B442-477F-ABA7-ED96EF6FDB54}">
      <dgm:prSet/>
      <dgm:spPr/>
      <dgm:t>
        <a:bodyPr/>
        <a:lstStyle/>
        <a:p>
          <a:endParaRPr lang="cs-CZ"/>
        </a:p>
      </dgm:t>
    </dgm:pt>
    <dgm:pt modelId="{AD1CB653-F474-4A32-A237-C34C4840AF29}">
      <dgm:prSet phldrT="[Text]"/>
      <dgm:spPr/>
      <dgm:t>
        <a:bodyPr/>
        <a:lstStyle/>
        <a:p>
          <a:r>
            <a:rPr lang="cs-CZ" dirty="0" smtClean="0"/>
            <a:t>Dej název prezentaci. </a:t>
          </a:r>
          <a:endParaRPr lang="cs-CZ" dirty="0"/>
        </a:p>
      </dgm:t>
    </dgm:pt>
    <dgm:pt modelId="{3D06C850-C1C3-45F7-846A-CAFF54EC3787}" type="parTrans" cxnId="{2E5D8FAA-7FA6-4737-8EC3-A6F7425495F2}">
      <dgm:prSet/>
      <dgm:spPr/>
      <dgm:t>
        <a:bodyPr/>
        <a:lstStyle/>
        <a:p>
          <a:endParaRPr lang="cs-CZ"/>
        </a:p>
      </dgm:t>
    </dgm:pt>
    <dgm:pt modelId="{71E618E7-3328-4355-9939-3470AEAAF6B0}" type="sibTrans" cxnId="{2E5D8FAA-7FA6-4737-8EC3-A6F7425495F2}">
      <dgm:prSet/>
      <dgm:spPr/>
      <dgm:t>
        <a:bodyPr/>
        <a:lstStyle/>
        <a:p>
          <a:endParaRPr lang="cs-CZ"/>
        </a:p>
      </dgm:t>
    </dgm:pt>
    <dgm:pt modelId="{7E310D67-7B13-4C0A-BBF2-E082D3293944}">
      <dgm:prSet phldrT="[Text]"/>
      <dgm:spPr/>
      <dgm:t>
        <a:bodyPr/>
        <a:lstStyle/>
        <a:p>
          <a:r>
            <a:rPr lang="cs-CZ" dirty="0" smtClean="0"/>
            <a:t>3.</a:t>
          </a:r>
          <a:endParaRPr lang="cs-CZ" dirty="0"/>
        </a:p>
      </dgm:t>
    </dgm:pt>
    <dgm:pt modelId="{FC3C039D-3D5B-40B8-9FAC-041209C65038}" type="parTrans" cxnId="{433C3871-0D01-479B-9ACF-A62D25A3D16F}">
      <dgm:prSet/>
      <dgm:spPr/>
      <dgm:t>
        <a:bodyPr/>
        <a:lstStyle/>
        <a:p>
          <a:endParaRPr lang="cs-CZ"/>
        </a:p>
      </dgm:t>
    </dgm:pt>
    <dgm:pt modelId="{1F6CD92D-9D16-42D6-9C38-4D9683335022}" type="sibTrans" cxnId="{433C3871-0D01-479B-9ACF-A62D25A3D16F}">
      <dgm:prSet/>
      <dgm:spPr/>
      <dgm:t>
        <a:bodyPr/>
        <a:lstStyle/>
        <a:p>
          <a:endParaRPr lang="cs-CZ"/>
        </a:p>
      </dgm:t>
    </dgm:pt>
    <dgm:pt modelId="{72A7DE0B-29B1-4851-996F-A69C4B08F902}">
      <dgm:prSet phldrT="[Text]"/>
      <dgm:spPr/>
      <dgm:t>
        <a:bodyPr/>
        <a:lstStyle/>
        <a:p>
          <a:r>
            <a:rPr lang="cs-CZ" dirty="0" smtClean="0"/>
            <a:t>Vytvoř vhodné pozadí prezentace.</a:t>
          </a:r>
          <a:endParaRPr lang="cs-CZ" dirty="0"/>
        </a:p>
      </dgm:t>
    </dgm:pt>
    <dgm:pt modelId="{279D1ADE-0900-46EF-89CB-7D9130390F69}" type="parTrans" cxnId="{6F185A88-4B64-4917-91F3-AF6E52D31322}">
      <dgm:prSet/>
      <dgm:spPr/>
      <dgm:t>
        <a:bodyPr/>
        <a:lstStyle/>
        <a:p>
          <a:endParaRPr lang="cs-CZ"/>
        </a:p>
      </dgm:t>
    </dgm:pt>
    <dgm:pt modelId="{9C63E614-512D-48CE-8753-899AD6B3CDCC}" type="sibTrans" cxnId="{6F185A88-4B64-4917-91F3-AF6E52D31322}">
      <dgm:prSet/>
      <dgm:spPr/>
      <dgm:t>
        <a:bodyPr/>
        <a:lstStyle/>
        <a:p>
          <a:endParaRPr lang="cs-CZ"/>
        </a:p>
      </dgm:t>
    </dgm:pt>
    <dgm:pt modelId="{1D3935CA-DA44-408A-B950-8905B6CEC03B}">
      <dgm:prSet phldrT="[Text]"/>
      <dgm:spPr/>
      <dgm:t>
        <a:bodyPr/>
        <a:lstStyle/>
        <a:p>
          <a:r>
            <a:rPr lang="cs-CZ" dirty="0" smtClean="0"/>
            <a:t>Označ ji svým jménem.</a:t>
          </a:r>
          <a:endParaRPr lang="cs-CZ" dirty="0"/>
        </a:p>
      </dgm:t>
    </dgm:pt>
    <dgm:pt modelId="{3534E7C0-4229-4DD8-AD16-680676D4C1A5}" type="parTrans" cxnId="{A2004909-ADA3-4AA2-9B39-99F5000E0324}">
      <dgm:prSet/>
      <dgm:spPr/>
    </dgm:pt>
    <dgm:pt modelId="{E88EF50B-DF1E-4378-8B05-605C065FB11E}" type="sibTrans" cxnId="{A2004909-ADA3-4AA2-9B39-99F5000E0324}">
      <dgm:prSet/>
      <dgm:spPr/>
    </dgm:pt>
    <dgm:pt modelId="{2B55F58D-89A2-4513-BECC-22AF20747A43}" type="pres">
      <dgm:prSet presAssocID="{4FBBC127-9B93-4F6B-8310-0DD3BF417AC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3810E8C-E125-4A2B-8B89-277925F315DB}" type="pres">
      <dgm:prSet presAssocID="{914EE7D9-57CA-470C-AABC-4932088B6F3F}" presName="linNode" presStyleCnt="0"/>
      <dgm:spPr/>
    </dgm:pt>
    <dgm:pt modelId="{D6AED82C-A9DD-429F-A80A-D842550821F6}" type="pres">
      <dgm:prSet presAssocID="{914EE7D9-57CA-470C-AABC-4932088B6F3F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50C292E-CF4A-4F5A-B67A-68E24D6F7F9E}" type="pres">
      <dgm:prSet presAssocID="{914EE7D9-57CA-470C-AABC-4932088B6F3F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B1F2A14-FC25-4967-AF91-E106A40D7856}" type="pres">
      <dgm:prSet presAssocID="{EEF91C14-AEB8-4A0B-8B7F-B2916A47DD3B}" presName="sp" presStyleCnt="0"/>
      <dgm:spPr/>
    </dgm:pt>
    <dgm:pt modelId="{8E57CA24-D75B-47C0-A1CC-27AB564309D9}" type="pres">
      <dgm:prSet presAssocID="{A00B97A2-AEFB-4DEB-A6D8-B1D0EAA86624}" presName="linNode" presStyleCnt="0"/>
      <dgm:spPr/>
    </dgm:pt>
    <dgm:pt modelId="{09443FEB-59A3-42EF-BEFA-BB747FC0FC2B}" type="pres">
      <dgm:prSet presAssocID="{A00B97A2-AEFB-4DEB-A6D8-B1D0EAA86624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D915830-BE7D-42F7-8C70-74270D7625C3}" type="pres">
      <dgm:prSet presAssocID="{A00B97A2-AEFB-4DEB-A6D8-B1D0EAA86624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64E84F5-65C1-4D89-9EE5-917BAD471E3F}" type="pres">
      <dgm:prSet presAssocID="{1C633ECB-584A-4154-B3AE-544D4DADD46F}" presName="sp" presStyleCnt="0"/>
      <dgm:spPr/>
    </dgm:pt>
    <dgm:pt modelId="{20098219-55D6-4079-A631-4276C91D87B5}" type="pres">
      <dgm:prSet presAssocID="{7E310D67-7B13-4C0A-BBF2-E082D3293944}" presName="linNode" presStyleCnt="0"/>
      <dgm:spPr/>
    </dgm:pt>
    <dgm:pt modelId="{A0B5C2C4-7287-49ED-8BF2-AC742CF53E94}" type="pres">
      <dgm:prSet presAssocID="{7E310D67-7B13-4C0A-BBF2-E082D3293944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B1B00DA-E7EB-4A2F-B37C-3EC582254B46}" type="pres">
      <dgm:prSet presAssocID="{7E310D67-7B13-4C0A-BBF2-E082D3293944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6D83470-1C40-46F7-979C-9335712A077B}" srcId="{914EE7D9-57CA-470C-AABC-4932088B6F3F}" destId="{8B571927-A4B4-42CB-A8FF-9B8CD685AB86}" srcOrd="0" destOrd="0" parTransId="{DA2EB1D6-0303-40D4-93D6-29EB868ECA01}" sibTransId="{FD7EBC2A-A472-4B50-B02A-764686448AE2}"/>
    <dgm:cxn modelId="{6F185A88-4B64-4917-91F3-AF6E52D31322}" srcId="{7E310D67-7B13-4C0A-BBF2-E082D3293944}" destId="{72A7DE0B-29B1-4851-996F-A69C4B08F902}" srcOrd="0" destOrd="0" parTransId="{279D1ADE-0900-46EF-89CB-7D9130390F69}" sibTransId="{9C63E614-512D-48CE-8753-899AD6B3CDCC}"/>
    <dgm:cxn modelId="{7EB6BA1D-FAF9-4BDF-8FAF-D809E0617139}" srcId="{4FBBC127-9B93-4F6B-8310-0DD3BF417AC3}" destId="{914EE7D9-57CA-470C-AABC-4932088B6F3F}" srcOrd="0" destOrd="0" parTransId="{1A08F6E8-F919-40DF-BA43-714835F0247B}" sibTransId="{EEF91C14-AEB8-4A0B-8B7F-B2916A47DD3B}"/>
    <dgm:cxn modelId="{06BB71AC-A3D3-42BD-8C8A-F8F70329ED78}" type="presOf" srcId="{1D3935CA-DA44-408A-B950-8905B6CEC03B}" destId="{FD915830-BE7D-42F7-8C70-74270D7625C3}" srcOrd="0" destOrd="1" presId="urn:microsoft.com/office/officeart/2005/8/layout/vList5"/>
    <dgm:cxn modelId="{94E69224-B442-477F-ABA7-ED96EF6FDB54}" srcId="{4FBBC127-9B93-4F6B-8310-0DD3BF417AC3}" destId="{A00B97A2-AEFB-4DEB-A6D8-B1D0EAA86624}" srcOrd="1" destOrd="0" parTransId="{821EE500-9F70-476F-8D20-C3AEA40EE188}" sibTransId="{1C633ECB-584A-4154-B3AE-544D4DADD46F}"/>
    <dgm:cxn modelId="{A2004909-ADA3-4AA2-9B39-99F5000E0324}" srcId="{A00B97A2-AEFB-4DEB-A6D8-B1D0EAA86624}" destId="{1D3935CA-DA44-408A-B950-8905B6CEC03B}" srcOrd="1" destOrd="0" parTransId="{3534E7C0-4229-4DD8-AD16-680676D4C1A5}" sibTransId="{E88EF50B-DF1E-4378-8B05-605C065FB11E}"/>
    <dgm:cxn modelId="{02CDCB28-013A-4F03-BA46-D2F7C8E559B4}" type="presOf" srcId="{914EE7D9-57CA-470C-AABC-4932088B6F3F}" destId="{D6AED82C-A9DD-429F-A80A-D842550821F6}" srcOrd="0" destOrd="0" presId="urn:microsoft.com/office/officeart/2005/8/layout/vList5"/>
    <dgm:cxn modelId="{5D6E2CCC-F140-40B1-BDB3-6B85AA98EE77}" type="presOf" srcId="{AD1CB653-F474-4A32-A237-C34C4840AF29}" destId="{FD915830-BE7D-42F7-8C70-74270D7625C3}" srcOrd="0" destOrd="0" presId="urn:microsoft.com/office/officeart/2005/8/layout/vList5"/>
    <dgm:cxn modelId="{BE8CDAE4-1FC4-4B29-BE40-AF0E3CFD133B}" type="presOf" srcId="{8B571927-A4B4-42CB-A8FF-9B8CD685AB86}" destId="{C50C292E-CF4A-4F5A-B67A-68E24D6F7F9E}" srcOrd="0" destOrd="0" presId="urn:microsoft.com/office/officeart/2005/8/layout/vList5"/>
    <dgm:cxn modelId="{63C16BC8-C0A6-45F3-83A1-D4D3907602E5}" type="presOf" srcId="{A00B97A2-AEFB-4DEB-A6D8-B1D0EAA86624}" destId="{09443FEB-59A3-42EF-BEFA-BB747FC0FC2B}" srcOrd="0" destOrd="0" presId="urn:microsoft.com/office/officeart/2005/8/layout/vList5"/>
    <dgm:cxn modelId="{21302E87-CA7A-47F5-AE2E-5F8E19526435}" type="presOf" srcId="{7E310D67-7B13-4C0A-BBF2-E082D3293944}" destId="{A0B5C2C4-7287-49ED-8BF2-AC742CF53E94}" srcOrd="0" destOrd="0" presId="urn:microsoft.com/office/officeart/2005/8/layout/vList5"/>
    <dgm:cxn modelId="{2E5D8FAA-7FA6-4737-8EC3-A6F7425495F2}" srcId="{A00B97A2-AEFB-4DEB-A6D8-B1D0EAA86624}" destId="{AD1CB653-F474-4A32-A237-C34C4840AF29}" srcOrd="0" destOrd="0" parTransId="{3D06C850-C1C3-45F7-846A-CAFF54EC3787}" sibTransId="{71E618E7-3328-4355-9939-3470AEAAF6B0}"/>
    <dgm:cxn modelId="{433C3871-0D01-479B-9ACF-A62D25A3D16F}" srcId="{4FBBC127-9B93-4F6B-8310-0DD3BF417AC3}" destId="{7E310D67-7B13-4C0A-BBF2-E082D3293944}" srcOrd="2" destOrd="0" parTransId="{FC3C039D-3D5B-40B8-9FAC-041209C65038}" sibTransId="{1F6CD92D-9D16-42D6-9C38-4D9683335022}"/>
    <dgm:cxn modelId="{6DD12D44-7365-4F82-A223-EC42C4B473C4}" type="presOf" srcId="{72A7DE0B-29B1-4851-996F-A69C4B08F902}" destId="{0B1B00DA-E7EB-4A2F-B37C-3EC582254B46}" srcOrd="0" destOrd="0" presId="urn:microsoft.com/office/officeart/2005/8/layout/vList5"/>
    <dgm:cxn modelId="{D1D04629-E3FC-4C1F-926D-8AD7A765BE91}" type="presOf" srcId="{4FBBC127-9B93-4F6B-8310-0DD3BF417AC3}" destId="{2B55F58D-89A2-4513-BECC-22AF20747A43}" srcOrd="0" destOrd="0" presId="urn:microsoft.com/office/officeart/2005/8/layout/vList5"/>
    <dgm:cxn modelId="{2DED30E1-F2F6-4F33-9695-AEDD8DAAD53C}" type="presParOf" srcId="{2B55F58D-89A2-4513-BECC-22AF20747A43}" destId="{13810E8C-E125-4A2B-8B89-277925F315DB}" srcOrd="0" destOrd="0" presId="urn:microsoft.com/office/officeart/2005/8/layout/vList5"/>
    <dgm:cxn modelId="{553F1340-5D0B-4A0C-8FD7-887842CE311C}" type="presParOf" srcId="{13810E8C-E125-4A2B-8B89-277925F315DB}" destId="{D6AED82C-A9DD-429F-A80A-D842550821F6}" srcOrd="0" destOrd="0" presId="urn:microsoft.com/office/officeart/2005/8/layout/vList5"/>
    <dgm:cxn modelId="{3798523A-E4C3-4948-8317-B55C868CEF42}" type="presParOf" srcId="{13810E8C-E125-4A2B-8B89-277925F315DB}" destId="{C50C292E-CF4A-4F5A-B67A-68E24D6F7F9E}" srcOrd="1" destOrd="0" presId="urn:microsoft.com/office/officeart/2005/8/layout/vList5"/>
    <dgm:cxn modelId="{A2C0DFFE-8C60-41DB-A9DA-15AC2F8E204B}" type="presParOf" srcId="{2B55F58D-89A2-4513-BECC-22AF20747A43}" destId="{1B1F2A14-FC25-4967-AF91-E106A40D7856}" srcOrd="1" destOrd="0" presId="urn:microsoft.com/office/officeart/2005/8/layout/vList5"/>
    <dgm:cxn modelId="{D44A9876-0724-400D-BA0C-A90DAA7F6973}" type="presParOf" srcId="{2B55F58D-89A2-4513-BECC-22AF20747A43}" destId="{8E57CA24-D75B-47C0-A1CC-27AB564309D9}" srcOrd="2" destOrd="0" presId="urn:microsoft.com/office/officeart/2005/8/layout/vList5"/>
    <dgm:cxn modelId="{7BF18863-D8E7-4936-9714-8F457C5B0E88}" type="presParOf" srcId="{8E57CA24-D75B-47C0-A1CC-27AB564309D9}" destId="{09443FEB-59A3-42EF-BEFA-BB747FC0FC2B}" srcOrd="0" destOrd="0" presId="urn:microsoft.com/office/officeart/2005/8/layout/vList5"/>
    <dgm:cxn modelId="{1EAEFDB9-8B06-413B-851A-EBB5FF126726}" type="presParOf" srcId="{8E57CA24-D75B-47C0-A1CC-27AB564309D9}" destId="{FD915830-BE7D-42F7-8C70-74270D7625C3}" srcOrd="1" destOrd="0" presId="urn:microsoft.com/office/officeart/2005/8/layout/vList5"/>
    <dgm:cxn modelId="{6E7977DE-B57E-4D33-9CB9-6FE4BE02AAC9}" type="presParOf" srcId="{2B55F58D-89A2-4513-BECC-22AF20747A43}" destId="{264E84F5-65C1-4D89-9EE5-917BAD471E3F}" srcOrd="3" destOrd="0" presId="urn:microsoft.com/office/officeart/2005/8/layout/vList5"/>
    <dgm:cxn modelId="{E6BB7989-03C4-406C-A4B2-38C89C3F491C}" type="presParOf" srcId="{2B55F58D-89A2-4513-BECC-22AF20747A43}" destId="{20098219-55D6-4079-A631-4276C91D87B5}" srcOrd="4" destOrd="0" presId="urn:microsoft.com/office/officeart/2005/8/layout/vList5"/>
    <dgm:cxn modelId="{B7BDDD30-574E-4550-864A-61B266C65F9F}" type="presParOf" srcId="{20098219-55D6-4079-A631-4276C91D87B5}" destId="{A0B5C2C4-7287-49ED-8BF2-AC742CF53E94}" srcOrd="0" destOrd="0" presId="urn:microsoft.com/office/officeart/2005/8/layout/vList5"/>
    <dgm:cxn modelId="{C9743F08-EE81-4263-A708-55C47469E764}" type="presParOf" srcId="{20098219-55D6-4079-A631-4276C91D87B5}" destId="{0B1B00DA-E7EB-4A2F-B37C-3EC582254B4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DC912FD-011B-4637-8FDF-49642497CC17}">
      <dsp:nvSpPr>
        <dsp:cNvPr id="0" name=""/>
        <dsp:cNvSpPr/>
      </dsp:nvSpPr>
      <dsp:spPr>
        <a:xfrm>
          <a:off x="0" y="31259"/>
          <a:ext cx="4464496" cy="12870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200" kern="1200" dirty="0" smtClean="0">
              <a:latin typeface="+mj-lt"/>
            </a:rPr>
            <a:t>1. Klikněte na tlačítko Start v levém dolní rohu obrazovky.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200" kern="1200" dirty="0">
            <a:latin typeface="+mj-lt"/>
          </a:endParaRPr>
        </a:p>
      </dsp:txBody>
      <dsp:txXfrm>
        <a:off x="0" y="31259"/>
        <a:ext cx="4464496" cy="1287000"/>
      </dsp:txXfrm>
    </dsp:sp>
    <dsp:sp modelId="{FE931CC0-AE21-448F-9752-98FC331146CE}">
      <dsp:nvSpPr>
        <dsp:cNvPr id="0" name=""/>
        <dsp:cNvSpPr/>
      </dsp:nvSpPr>
      <dsp:spPr>
        <a:xfrm>
          <a:off x="0" y="1381619"/>
          <a:ext cx="4464496" cy="12870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 dirty="0" smtClean="0">
              <a:latin typeface="+mj-lt"/>
            </a:rPr>
            <a:t>2. Příkaz Všechny programy.</a:t>
          </a:r>
        </a:p>
      </dsp:txBody>
      <dsp:txXfrm>
        <a:off x="0" y="1381619"/>
        <a:ext cx="4464496" cy="1287000"/>
      </dsp:txXfrm>
    </dsp:sp>
    <dsp:sp modelId="{DC245D37-8A5D-4AEE-8185-A135C9F38B3A}">
      <dsp:nvSpPr>
        <dsp:cNvPr id="0" name=""/>
        <dsp:cNvSpPr/>
      </dsp:nvSpPr>
      <dsp:spPr>
        <a:xfrm>
          <a:off x="0" y="2731980"/>
          <a:ext cx="4464496" cy="12870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 dirty="0" smtClean="0">
              <a:latin typeface="+mj-lt"/>
            </a:rPr>
            <a:t>3. Vyhledejte Microsoft Office a klikněte myší.</a:t>
          </a:r>
          <a:endParaRPr lang="cs-CZ" sz="2200" kern="1200" dirty="0">
            <a:latin typeface="+mj-lt"/>
          </a:endParaRPr>
        </a:p>
      </dsp:txBody>
      <dsp:txXfrm>
        <a:off x="0" y="2731980"/>
        <a:ext cx="4464496" cy="1287000"/>
      </dsp:txXfrm>
    </dsp:sp>
    <dsp:sp modelId="{7CF78AD8-A713-445D-9BF6-9EC19936C6A4}">
      <dsp:nvSpPr>
        <dsp:cNvPr id="0" name=""/>
        <dsp:cNvSpPr/>
      </dsp:nvSpPr>
      <dsp:spPr>
        <a:xfrm>
          <a:off x="0" y="4082340"/>
          <a:ext cx="4464496" cy="12870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 dirty="0" smtClean="0">
              <a:latin typeface="+mj-lt"/>
            </a:rPr>
            <a:t>Vyberte program Microsoft PowerPoint a klikněte myší.  Program se spustí.</a:t>
          </a:r>
          <a:endParaRPr lang="cs-CZ" sz="2200" kern="1200" dirty="0">
            <a:latin typeface="+mj-lt"/>
          </a:endParaRPr>
        </a:p>
      </dsp:txBody>
      <dsp:txXfrm>
        <a:off x="0" y="4082340"/>
        <a:ext cx="4464496" cy="12870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50C292E-CF4A-4F5A-B67A-68E24D6F7F9E}">
      <dsp:nvSpPr>
        <dsp:cNvPr id="0" name=""/>
        <dsp:cNvSpPr/>
      </dsp:nvSpPr>
      <dsp:spPr>
        <a:xfrm rot="5400000">
          <a:off x="5030302" y="-1924046"/>
          <a:ext cx="1131651" cy="5266944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900" kern="1200" dirty="0" smtClean="0"/>
            <a:t>Vyber téma z přírodovědy</a:t>
          </a:r>
          <a:endParaRPr lang="cs-CZ" sz="2900" kern="1200" dirty="0"/>
        </a:p>
      </dsp:txBody>
      <dsp:txXfrm rot="5400000">
        <a:off x="5030302" y="-1924046"/>
        <a:ext cx="1131651" cy="5266944"/>
      </dsp:txXfrm>
    </dsp:sp>
    <dsp:sp modelId="{D6AED82C-A9DD-429F-A80A-D842550821F6}">
      <dsp:nvSpPr>
        <dsp:cNvPr id="0" name=""/>
        <dsp:cNvSpPr/>
      </dsp:nvSpPr>
      <dsp:spPr>
        <a:xfrm>
          <a:off x="0" y="2143"/>
          <a:ext cx="2962656" cy="141456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500" kern="1200" dirty="0" smtClean="0"/>
            <a:t>1.</a:t>
          </a:r>
          <a:endParaRPr lang="cs-CZ" sz="6500" kern="1200" dirty="0"/>
        </a:p>
      </dsp:txBody>
      <dsp:txXfrm>
        <a:off x="0" y="2143"/>
        <a:ext cx="2962656" cy="1414564"/>
      </dsp:txXfrm>
    </dsp:sp>
    <dsp:sp modelId="{FD915830-BE7D-42F7-8C70-74270D7625C3}">
      <dsp:nvSpPr>
        <dsp:cNvPr id="0" name=""/>
        <dsp:cNvSpPr/>
      </dsp:nvSpPr>
      <dsp:spPr>
        <a:xfrm rot="5400000">
          <a:off x="5030302" y="-438753"/>
          <a:ext cx="1131651" cy="5266944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900" kern="1200" dirty="0" smtClean="0"/>
            <a:t>Dej název prezentaci. </a:t>
          </a:r>
          <a:endParaRPr lang="cs-CZ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900" kern="1200" dirty="0" smtClean="0"/>
            <a:t>Označ ji svým jménem.</a:t>
          </a:r>
          <a:endParaRPr lang="cs-CZ" sz="2900" kern="1200" dirty="0"/>
        </a:p>
      </dsp:txBody>
      <dsp:txXfrm rot="5400000">
        <a:off x="5030302" y="-438753"/>
        <a:ext cx="1131651" cy="5266944"/>
      </dsp:txXfrm>
    </dsp:sp>
    <dsp:sp modelId="{09443FEB-59A3-42EF-BEFA-BB747FC0FC2B}">
      <dsp:nvSpPr>
        <dsp:cNvPr id="0" name=""/>
        <dsp:cNvSpPr/>
      </dsp:nvSpPr>
      <dsp:spPr>
        <a:xfrm>
          <a:off x="0" y="1487436"/>
          <a:ext cx="2962656" cy="141456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500" kern="1200" dirty="0" smtClean="0"/>
            <a:t>2.</a:t>
          </a:r>
          <a:endParaRPr lang="cs-CZ" sz="6500" kern="1200" dirty="0"/>
        </a:p>
      </dsp:txBody>
      <dsp:txXfrm>
        <a:off x="0" y="1487436"/>
        <a:ext cx="2962656" cy="1414564"/>
      </dsp:txXfrm>
    </dsp:sp>
    <dsp:sp modelId="{0B1B00DA-E7EB-4A2F-B37C-3EC582254B46}">
      <dsp:nvSpPr>
        <dsp:cNvPr id="0" name=""/>
        <dsp:cNvSpPr/>
      </dsp:nvSpPr>
      <dsp:spPr>
        <a:xfrm rot="5400000">
          <a:off x="5030302" y="1046539"/>
          <a:ext cx="1131651" cy="5266944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900" kern="1200" dirty="0" smtClean="0"/>
            <a:t>Vytvoř vhodné pozadí prezentace.</a:t>
          </a:r>
          <a:endParaRPr lang="cs-CZ" sz="2900" kern="1200" dirty="0"/>
        </a:p>
      </dsp:txBody>
      <dsp:txXfrm rot="5400000">
        <a:off x="5030302" y="1046539"/>
        <a:ext cx="1131651" cy="5266944"/>
      </dsp:txXfrm>
    </dsp:sp>
    <dsp:sp modelId="{A0B5C2C4-7287-49ED-8BF2-AC742CF53E94}">
      <dsp:nvSpPr>
        <dsp:cNvPr id="0" name=""/>
        <dsp:cNvSpPr/>
      </dsp:nvSpPr>
      <dsp:spPr>
        <a:xfrm>
          <a:off x="0" y="2972729"/>
          <a:ext cx="2962656" cy="141456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500" kern="1200" dirty="0" smtClean="0"/>
            <a:t>3.</a:t>
          </a:r>
          <a:endParaRPr lang="cs-CZ" sz="6500" kern="1200" dirty="0"/>
        </a:p>
      </dsp:txBody>
      <dsp:txXfrm>
        <a:off x="0" y="2972729"/>
        <a:ext cx="2962656" cy="14145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0E2F-97BC-4FD5-A101-F73AB4088FA5}" type="datetimeFigureOut">
              <a:rPr lang="cs-CZ" smtClean="0"/>
              <a:pPr/>
              <a:t>20.6.2013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D121-E456-4461-9E98-1BEE56D2CC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0E2F-97BC-4FD5-A101-F73AB4088FA5}" type="datetimeFigureOut">
              <a:rPr lang="cs-CZ" smtClean="0"/>
              <a:pPr/>
              <a:t>20.6.2013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D121-E456-4461-9E98-1BEE56D2CC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0E2F-97BC-4FD5-A101-F73AB4088FA5}" type="datetimeFigureOut">
              <a:rPr lang="cs-CZ" smtClean="0"/>
              <a:pPr/>
              <a:t>20.6.2013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D121-E456-4461-9E98-1BEE56D2CC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0E2F-97BC-4FD5-A101-F73AB4088FA5}" type="datetimeFigureOut">
              <a:rPr lang="cs-CZ" smtClean="0"/>
              <a:pPr/>
              <a:t>20.6.2013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D121-E456-4461-9E98-1BEE56D2CC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0E2F-97BC-4FD5-A101-F73AB4088FA5}" type="datetimeFigureOut">
              <a:rPr lang="cs-CZ" smtClean="0"/>
              <a:pPr/>
              <a:t>20.6.2013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D121-E456-4461-9E98-1BEE56D2CC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0E2F-97BC-4FD5-A101-F73AB4088FA5}" type="datetimeFigureOut">
              <a:rPr lang="cs-CZ" smtClean="0"/>
              <a:pPr/>
              <a:t>20.6.2013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D121-E456-4461-9E98-1BEE56D2CC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0E2F-97BC-4FD5-A101-F73AB4088FA5}" type="datetimeFigureOut">
              <a:rPr lang="cs-CZ" smtClean="0"/>
              <a:pPr/>
              <a:t>20.6.2013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D121-E456-4461-9E98-1BEE56D2CC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0E2F-97BC-4FD5-A101-F73AB4088FA5}" type="datetimeFigureOut">
              <a:rPr lang="cs-CZ" smtClean="0"/>
              <a:pPr/>
              <a:t>20.6.2013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D121-E456-4461-9E98-1BEE56D2CC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0E2F-97BC-4FD5-A101-F73AB4088FA5}" type="datetimeFigureOut">
              <a:rPr lang="cs-CZ" smtClean="0"/>
              <a:pPr/>
              <a:t>20.6.2013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D121-E456-4461-9E98-1BEE56D2CC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0E2F-97BC-4FD5-A101-F73AB4088FA5}" type="datetimeFigureOut">
              <a:rPr lang="cs-CZ" smtClean="0"/>
              <a:pPr/>
              <a:t>20.6.2013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D121-E456-4461-9E98-1BEE56D2CC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Klepnutím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0E2F-97BC-4FD5-A101-F73AB4088FA5}" type="datetimeFigureOut">
              <a:rPr lang="cs-CZ" smtClean="0"/>
              <a:pPr/>
              <a:t>20.6.2013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D121-E456-4461-9E98-1BEE56D2CC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10E2F-97BC-4FD5-A101-F73AB4088FA5}" type="datetimeFigureOut">
              <a:rPr lang="cs-CZ" smtClean="0"/>
              <a:pPr/>
              <a:t>20.6.2013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DD121-E456-4461-9E98-1BEE56D2CC2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5800" cy="1143000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FFFF66"/>
                </a:solidFill>
              </a:rPr>
              <a:t>Snímek – výběr motivu</a:t>
            </a:r>
            <a:endParaRPr lang="cs-CZ" dirty="0">
              <a:solidFill>
                <a:srgbClr val="FFFF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9800" t="1440" r="23501" b="5681"/>
          <a:stretch>
            <a:fillRect/>
          </a:stretch>
        </p:blipFill>
        <p:spPr bwMode="auto">
          <a:xfrm>
            <a:off x="0" y="1412776"/>
            <a:ext cx="619268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3995936" y="1628800"/>
            <a:ext cx="648072" cy="504056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5800" cy="1143000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FFFF66"/>
                </a:solidFill>
              </a:rPr>
              <a:t>Návrh – styly pozadí </a:t>
            </a:r>
            <a:endParaRPr lang="cs-CZ" dirty="0">
              <a:solidFill>
                <a:srgbClr val="FFFF66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l="25200" t="17726" r="35651" b="28995"/>
          <a:stretch>
            <a:fillRect/>
          </a:stretch>
        </p:blipFill>
        <p:spPr bwMode="auto">
          <a:xfrm>
            <a:off x="0" y="1529408"/>
            <a:ext cx="6264696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1619672" y="1556792"/>
            <a:ext cx="792088" cy="648072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716016" y="1988840"/>
            <a:ext cx="1008112" cy="576064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2555776" y="2420888"/>
            <a:ext cx="3240360" cy="2304256"/>
          </a:xfrm>
          <a:prstGeom prst="rect">
            <a:avLst/>
          </a:prstGeom>
          <a:noFill/>
          <a:ln w="57150">
            <a:solidFill>
              <a:srgbClr val="FF00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P spid="6" grpId="0" build="p" animBg="1"/>
      <p:bldP spid="7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5800" cy="1143000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FFFF66"/>
                </a:solidFill>
              </a:rPr>
              <a:t>Snímek – formát pozadí snímku</a:t>
            </a:r>
            <a:endParaRPr lang="cs-CZ" dirty="0">
              <a:solidFill>
                <a:srgbClr val="FFFF66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4750" t="18000" r="35651" b="6401"/>
          <a:stretch>
            <a:fillRect/>
          </a:stretch>
        </p:blipFill>
        <p:spPr bwMode="auto">
          <a:xfrm>
            <a:off x="0" y="1124744"/>
            <a:ext cx="4788024" cy="571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1835696" y="2996952"/>
            <a:ext cx="1368152" cy="360040"/>
          </a:xfrm>
          <a:prstGeom prst="rect">
            <a:avLst/>
          </a:prstGeom>
          <a:noFill/>
          <a:ln w="57150">
            <a:solidFill>
              <a:srgbClr val="FF00FF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šipka 8"/>
          <p:cNvCxnSpPr/>
          <p:nvPr/>
        </p:nvCxnSpPr>
        <p:spPr>
          <a:xfrm flipH="1">
            <a:off x="1907704" y="2564904"/>
            <a:ext cx="3888432" cy="1512168"/>
          </a:xfrm>
          <a:prstGeom prst="straightConnector1">
            <a:avLst/>
          </a:prstGeom>
          <a:ln w="571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22500" t="18000" r="35651" b="17921"/>
          <a:stretch>
            <a:fillRect/>
          </a:stretch>
        </p:blipFill>
        <p:spPr bwMode="auto">
          <a:xfrm>
            <a:off x="-1" y="1340768"/>
            <a:ext cx="5765197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5800" cy="1143000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FFFF66"/>
                </a:solidFill>
              </a:rPr>
              <a:t>Snímek – pozadí - výplň</a:t>
            </a:r>
            <a:endParaRPr lang="cs-CZ" dirty="0">
              <a:solidFill>
                <a:srgbClr val="FFFF66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11560" y="3645024"/>
            <a:ext cx="1368152" cy="360040"/>
          </a:xfrm>
          <a:prstGeom prst="rect">
            <a:avLst/>
          </a:prstGeom>
          <a:noFill/>
          <a:ln w="57150">
            <a:solidFill>
              <a:srgbClr val="FF00FF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šipka 8"/>
          <p:cNvCxnSpPr/>
          <p:nvPr/>
        </p:nvCxnSpPr>
        <p:spPr>
          <a:xfrm flipH="1">
            <a:off x="539552" y="2564904"/>
            <a:ext cx="5832648" cy="3168352"/>
          </a:xfrm>
          <a:prstGeom prst="straightConnector1">
            <a:avLst/>
          </a:prstGeom>
          <a:ln w="571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21600" t="16560" r="24401" b="10721"/>
          <a:stretch>
            <a:fillRect/>
          </a:stretch>
        </p:blipFill>
        <p:spPr bwMode="auto">
          <a:xfrm>
            <a:off x="0" y="1313384"/>
            <a:ext cx="6587663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5800" cy="1143000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FFFF66"/>
                </a:solidFill>
              </a:rPr>
              <a:t>Snímek – pozadí – výplň textura</a:t>
            </a:r>
            <a:endParaRPr lang="cs-CZ" dirty="0">
              <a:solidFill>
                <a:srgbClr val="FFFF66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2339752" y="3068960"/>
            <a:ext cx="1368152" cy="360040"/>
          </a:xfrm>
          <a:prstGeom prst="rect">
            <a:avLst/>
          </a:prstGeom>
          <a:noFill/>
          <a:ln w="57150">
            <a:solidFill>
              <a:srgbClr val="FF00FF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šipka 8"/>
          <p:cNvCxnSpPr/>
          <p:nvPr/>
        </p:nvCxnSpPr>
        <p:spPr>
          <a:xfrm flipH="1">
            <a:off x="3131840" y="3429000"/>
            <a:ext cx="4536504" cy="144016"/>
          </a:xfrm>
          <a:prstGeom prst="straightConnector1">
            <a:avLst/>
          </a:prstGeom>
          <a:ln w="571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2987824" y="3501008"/>
            <a:ext cx="4680520" cy="504056"/>
          </a:xfrm>
          <a:prstGeom prst="straightConnector1">
            <a:avLst/>
          </a:prstGeom>
          <a:ln w="571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 l="30600" t="3600" r="19001" b="7121"/>
          <a:stretch>
            <a:fillRect/>
          </a:stretch>
        </p:blipFill>
        <p:spPr bwMode="auto">
          <a:xfrm>
            <a:off x="0" y="1358008"/>
            <a:ext cx="4967734" cy="5499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5800" cy="1143000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FFFF66"/>
                </a:solidFill>
              </a:rPr>
              <a:t>Snímek – pozadí – výplň obrázek</a:t>
            </a:r>
            <a:endParaRPr lang="cs-CZ" dirty="0">
              <a:solidFill>
                <a:srgbClr val="FFFF66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39552" y="4005064"/>
            <a:ext cx="720080" cy="360040"/>
          </a:xfrm>
          <a:prstGeom prst="rect">
            <a:avLst/>
          </a:prstGeom>
          <a:noFill/>
          <a:ln w="57150">
            <a:solidFill>
              <a:srgbClr val="FF00FF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šipka 8"/>
          <p:cNvCxnSpPr/>
          <p:nvPr/>
        </p:nvCxnSpPr>
        <p:spPr>
          <a:xfrm flipH="1">
            <a:off x="1331640" y="2492896"/>
            <a:ext cx="5688632" cy="1656184"/>
          </a:xfrm>
          <a:prstGeom prst="straightConnector1">
            <a:avLst/>
          </a:prstGeom>
          <a:ln w="571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1763688" y="2564904"/>
            <a:ext cx="5256584" cy="3816424"/>
          </a:xfrm>
          <a:prstGeom prst="straightConnector1">
            <a:avLst/>
          </a:prstGeom>
          <a:ln w="571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5800" cy="1143000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FFFF66"/>
                </a:solidFill>
              </a:rPr>
              <a:t>Textové pole – zápis po kliknutí</a:t>
            </a:r>
            <a:endParaRPr lang="cs-CZ" dirty="0">
              <a:solidFill>
                <a:srgbClr val="FFFF66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0700" t="6480" r="22151" b="18641"/>
          <a:stretch>
            <a:fillRect/>
          </a:stretch>
        </p:blipFill>
        <p:spPr bwMode="auto">
          <a:xfrm>
            <a:off x="0" y="1248011"/>
            <a:ext cx="6850659" cy="560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1835696" y="3573016"/>
            <a:ext cx="4320480" cy="864096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5800" cy="1143000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FFFF66"/>
                </a:solidFill>
              </a:rPr>
              <a:t>Nový snímek – přidání dalších</a:t>
            </a:r>
            <a:endParaRPr lang="cs-CZ" dirty="0">
              <a:solidFill>
                <a:srgbClr val="FFFF66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8550" t="1440" r="23051" b="31953"/>
          <a:stretch>
            <a:fillRect/>
          </a:stretch>
        </p:blipFill>
        <p:spPr bwMode="auto">
          <a:xfrm>
            <a:off x="0" y="1628800"/>
            <a:ext cx="828193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1835696" y="1988840"/>
            <a:ext cx="720080" cy="648072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Úkoly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395536" y="1340768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AED82C-A9DD-429F-A80A-D842550821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D6AED82C-A9DD-429F-A80A-D842550821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D6AED82C-A9DD-429F-A80A-D842550821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50C292E-CF4A-4F5A-B67A-68E24D6F7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C50C292E-CF4A-4F5A-B67A-68E24D6F7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C50C292E-CF4A-4F5A-B67A-68E24D6F7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443FEB-59A3-42EF-BEFA-BB747FC0FC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09443FEB-59A3-42EF-BEFA-BB747FC0FC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09443FEB-59A3-42EF-BEFA-BB747FC0FC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D915830-BE7D-42F7-8C70-74270D7625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FD915830-BE7D-42F7-8C70-74270D7625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FD915830-BE7D-42F7-8C70-74270D7625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0B5C2C4-7287-49ED-8BF2-AC742CF5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A0B5C2C4-7287-49ED-8BF2-AC742CF5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A0B5C2C4-7287-49ED-8BF2-AC742CF5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1B00DA-E7EB-4A2F-B37C-3EC582254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0B1B00DA-E7EB-4A2F-B37C-3EC582254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0B1B00DA-E7EB-4A2F-B37C-3EC582254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Zdroje: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827584" y="1988840"/>
            <a:ext cx="7056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buFont typeface="Arial" pitchFamily="34" charset="0"/>
              <a:buChar char="•"/>
              <a:defRPr/>
            </a:pPr>
            <a:r>
              <a:rPr lang="cs-CZ" dirty="0" err="1" smtClean="0"/>
              <a:t>Screeny</a:t>
            </a:r>
            <a:r>
              <a:rPr lang="cs-CZ" dirty="0" smtClean="0"/>
              <a:t> – vlastní  práce.</a:t>
            </a:r>
          </a:p>
          <a:p>
            <a:pPr marL="609600" indent="-609600">
              <a:buFont typeface="Arial" pitchFamily="34" charset="0"/>
              <a:buChar char="•"/>
              <a:defRPr/>
            </a:pPr>
            <a:r>
              <a:rPr lang="cs-CZ" i="1" dirty="0" smtClean="0"/>
              <a:t>Microsoft PowerPoint</a:t>
            </a:r>
            <a:r>
              <a:rPr lang="cs-CZ" dirty="0" smtClean="0"/>
              <a:t> [online]. 2013 [cit. 2013-03-06]. Dostupné z: http://cs.wikipedia.org/wiki/Powerpoint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Prezentační program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MS </a:t>
            </a:r>
            <a:r>
              <a:rPr lang="cs-CZ" dirty="0" err="1" smtClean="0"/>
              <a:t>Power</a:t>
            </a:r>
            <a:r>
              <a:rPr lang="cs-CZ" dirty="0" smtClean="0"/>
              <a:t> Point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305800" cy="1140736"/>
          </a:xfrm>
        </p:spPr>
        <p:txBody>
          <a:bodyPr>
            <a:noAutofit/>
          </a:bodyPr>
          <a:lstStyle/>
          <a:p>
            <a:r>
              <a:rPr lang="cs-CZ" sz="3200" dirty="0" smtClean="0">
                <a:solidFill>
                  <a:schemeClr val="tx1"/>
                </a:solidFill>
              </a:rPr>
              <a:t>Název projektu : Objevujeme svět kolem nás</a:t>
            </a:r>
            <a:br>
              <a:rPr lang="cs-CZ" sz="3200" dirty="0" smtClean="0">
                <a:solidFill>
                  <a:schemeClr val="tx1"/>
                </a:solidFill>
              </a:rPr>
            </a:br>
            <a:r>
              <a:rPr lang="cs-CZ" sz="3200" dirty="0" err="1" smtClean="0">
                <a:solidFill>
                  <a:schemeClr val="tx1"/>
                </a:solidFill>
              </a:rPr>
              <a:t>Reg</a:t>
            </a:r>
            <a:r>
              <a:rPr lang="cs-CZ" sz="3200" dirty="0" smtClean="0">
                <a:solidFill>
                  <a:schemeClr val="tx1"/>
                </a:solidFill>
              </a:rPr>
              <a:t>. číslo projektu: CZ.1.07/1.4.00/21.2040</a:t>
            </a:r>
            <a:endParaRPr lang="cs-CZ" sz="2800" dirty="0"/>
          </a:p>
        </p:txBody>
      </p:sp>
      <p:sp>
        <p:nvSpPr>
          <p:cNvPr id="5" name="Zástupný symbol pro obsah 1"/>
          <p:cNvSpPr txBox="1">
            <a:spLocks/>
          </p:cNvSpPr>
          <p:nvPr/>
        </p:nvSpPr>
        <p:spPr>
          <a:xfrm>
            <a:off x="395288" y="2674938"/>
            <a:ext cx="7993136" cy="3451225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Autor : Mgr. Zdeňka Švecová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Období vytvoření výukového materiálu : únor 2013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Vzdělávací obor : Informatika pro</a:t>
            </a:r>
            <a:r>
              <a:rPr kumimoji="0" lang="cs-CZ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1.stupeň ZŠ – práce </a:t>
            </a:r>
            <a:r>
              <a:rPr lang="pt-BR" sz="2400" dirty="0" smtClean="0">
                <a:latin typeface="+mj-lt"/>
              </a:rPr>
              <a:t>s textovými, grafickými editory a internetem</a:t>
            </a:r>
            <a:endParaRPr kumimoji="0" lang="cs-CZ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Anotace : Ukázka postupu při tvorbě vlastní prezentace</a:t>
            </a:r>
            <a:r>
              <a:rPr kumimoji="0" lang="cs-CZ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               v programu MS PowerPoint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Očekávaný výstup :  Poznává program PowerPoint, seznamuje se  s jeho prostředím, získává základní znalosti o programu.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Obsah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Spuštění programu</a:t>
            </a:r>
          </a:p>
          <a:p>
            <a:r>
              <a:rPr lang="cs-CZ" dirty="0" smtClean="0"/>
              <a:t>Prostředí programu</a:t>
            </a:r>
          </a:p>
          <a:p>
            <a:r>
              <a:rPr lang="cs-CZ" dirty="0" smtClean="0"/>
              <a:t>Karta Domů</a:t>
            </a:r>
          </a:p>
          <a:p>
            <a:r>
              <a:rPr lang="cs-CZ" dirty="0" smtClean="0"/>
              <a:t>Karta Návrh – motivy</a:t>
            </a:r>
          </a:p>
          <a:p>
            <a:r>
              <a:rPr lang="cs-CZ" dirty="0" smtClean="0"/>
              <a:t>Karta Návrh – styly pozadí</a:t>
            </a:r>
          </a:p>
          <a:p>
            <a:r>
              <a:rPr lang="cs-CZ" dirty="0" smtClean="0"/>
              <a:t>Snímek – formát pozadí – výplně</a:t>
            </a:r>
          </a:p>
          <a:p>
            <a:r>
              <a:rPr lang="cs-CZ" dirty="0" smtClean="0"/>
              <a:t>Snímek – textové pole</a:t>
            </a:r>
          </a:p>
          <a:p>
            <a:r>
              <a:rPr lang="cs-CZ" dirty="0" smtClean="0"/>
              <a:t>Snímek – přidání 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05800" cy="1143000"/>
          </a:xfrm>
        </p:spPr>
        <p:txBody>
          <a:bodyPr/>
          <a:lstStyle/>
          <a:p>
            <a:r>
              <a:rPr lang="cs-CZ" dirty="0" smtClean="0"/>
              <a:t>Spuštění programu PowerPoint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rcRect l="41994" t="23620" r="30637" b="25958"/>
          <a:stretch>
            <a:fillRect/>
          </a:stretch>
        </p:blipFill>
        <p:spPr bwMode="auto">
          <a:xfrm>
            <a:off x="179512" y="1484784"/>
            <a:ext cx="4370070" cy="5034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Diagram 6"/>
          <p:cNvGraphicFramePr/>
          <p:nvPr/>
        </p:nvGraphicFramePr>
        <p:xfrm>
          <a:off x="4499992" y="1340768"/>
          <a:ext cx="446449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DC912FD-011B-4637-8FDF-49642497CC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graphicEl>
                                              <a:dgm id="{FDC912FD-011B-4637-8FDF-49642497CC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graphicEl>
                                              <a:dgm id="{FDC912FD-011B-4637-8FDF-49642497CC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E931CC0-AE21-448F-9752-98FC331146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>
                                            <p:graphicEl>
                                              <a:dgm id="{FE931CC0-AE21-448F-9752-98FC331146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>
                                            <p:graphicEl>
                                              <a:dgm id="{FE931CC0-AE21-448F-9752-98FC331146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C245D37-8A5D-4AEE-8185-A135C9F38B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>
                                            <p:graphicEl>
                                              <a:dgm id="{DC245D37-8A5D-4AEE-8185-A135C9F38B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>
                                            <p:graphicEl>
                                              <a:dgm id="{DC245D37-8A5D-4AEE-8185-A135C9F38B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CF78AD8-A713-445D-9BF6-9EC19936C6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>
                                            <p:graphicEl>
                                              <a:dgm id="{7CF78AD8-A713-445D-9BF6-9EC19936C6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>
                                            <p:graphicEl>
                                              <a:dgm id="{7CF78AD8-A713-445D-9BF6-9EC19936C6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lvl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5800" cy="1143000"/>
          </a:xfrm>
        </p:spPr>
        <p:txBody>
          <a:bodyPr/>
          <a:lstStyle/>
          <a:p>
            <a:r>
              <a:rPr lang="cs-CZ" dirty="0" smtClean="0"/>
              <a:t>Prostředí PowerPointu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rcRect b="3541"/>
          <a:stretch>
            <a:fillRect/>
          </a:stretch>
        </p:blipFill>
        <p:spPr bwMode="auto">
          <a:xfrm>
            <a:off x="107504" y="1340768"/>
            <a:ext cx="763284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5800" cy="1143000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FFFF66"/>
                </a:solidFill>
              </a:rPr>
              <a:t>Vlastní snímek – zápis informací</a:t>
            </a:r>
            <a:endParaRPr lang="cs-CZ" dirty="0">
              <a:solidFill>
                <a:srgbClr val="FFFF66"/>
              </a:solidFill>
            </a:endParaRPr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rcRect b="3541"/>
          <a:stretch>
            <a:fillRect/>
          </a:stretch>
        </p:blipFill>
        <p:spPr bwMode="auto">
          <a:xfrm>
            <a:off x="107504" y="1340768"/>
            <a:ext cx="763284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1907704" y="2204864"/>
            <a:ext cx="5184576" cy="4032448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5800" cy="1143000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FFFF66"/>
                </a:solidFill>
              </a:rPr>
              <a:t>Pás karet – karta Domů</a:t>
            </a:r>
            <a:endParaRPr lang="cs-CZ" dirty="0">
              <a:solidFill>
                <a:srgbClr val="FFFF66"/>
              </a:solidFill>
            </a:endParaRPr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rcRect b="3541"/>
          <a:stretch>
            <a:fillRect/>
          </a:stretch>
        </p:blipFill>
        <p:spPr bwMode="auto">
          <a:xfrm>
            <a:off x="107504" y="1340768"/>
            <a:ext cx="7632848" cy="532859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107504" y="1412776"/>
            <a:ext cx="7632848" cy="216024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79512" y="1340768"/>
            <a:ext cx="576064" cy="360040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5800" cy="1143000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FFFF66"/>
                </a:solidFill>
              </a:rPr>
              <a:t>Snímek – pořadí snímků</a:t>
            </a:r>
            <a:endParaRPr lang="cs-CZ" dirty="0">
              <a:solidFill>
                <a:srgbClr val="FFFF66"/>
              </a:solidFill>
            </a:endParaRPr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rcRect b="3541"/>
          <a:stretch>
            <a:fillRect/>
          </a:stretch>
        </p:blipFill>
        <p:spPr bwMode="auto">
          <a:xfrm>
            <a:off x="107504" y="1340768"/>
            <a:ext cx="763284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107504" y="2348880"/>
            <a:ext cx="1152128" cy="936104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5800" cy="1143000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FFFF66"/>
                </a:solidFill>
              </a:rPr>
              <a:t>Karta Návrh – nabídka motivů</a:t>
            </a:r>
            <a:endParaRPr lang="cs-CZ" dirty="0">
              <a:solidFill>
                <a:srgbClr val="FFFF66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b="12881"/>
          <a:stretch>
            <a:fillRect/>
          </a:stretch>
        </p:blipFill>
        <p:spPr bwMode="auto">
          <a:xfrm>
            <a:off x="0" y="1196752"/>
            <a:ext cx="8280920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755576" y="1196752"/>
            <a:ext cx="576064" cy="432048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539552" y="1484784"/>
            <a:ext cx="6552728" cy="576064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1" animBg="1"/>
    </p:bldLst>
  </p:timing>
</p:sld>
</file>

<file path=ppt/theme/theme1.xml><?xml version="1.0" encoding="utf-8"?>
<a:theme xmlns:a="http://schemas.openxmlformats.org/drawingml/2006/main" name="Motiv 4_ třída">
  <a:themeElements>
    <a:clrScheme name="Vlastní 3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EA157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 4_ třída</Template>
  <TotalTime>1263</TotalTime>
  <Words>240</Words>
  <Application>Microsoft Office PowerPoint</Application>
  <PresentationFormat>Předvádění na obrazovce (4:3)</PresentationFormat>
  <Paragraphs>49</Paragraphs>
  <Slides>20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1" baseType="lpstr">
      <vt:lpstr>Motiv 4_ třída</vt:lpstr>
      <vt:lpstr>Snímek 1</vt:lpstr>
      <vt:lpstr>Prezentační program</vt:lpstr>
      <vt:lpstr>Obsah</vt:lpstr>
      <vt:lpstr>Spuštění programu PowerPoint</vt:lpstr>
      <vt:lpstr>Prostředí PowerPointu</vt:lpstr>
      <vt:lpstr>Vlastní snímek – zápis informací</vt:lpstr>
      <vt:lpstr>Pás karet – karta Domů</vt:lpstr>
      <vt:lpstr>Snímek – pořadí snímků</vt:lpstr>
      <vt:lpstr>Karta Návrh – nabídka motivů</vt:lpstr>
      <vt:lpstr>Snímek – výběr motivu</vt:lpstr>
      <vt:lpstr>Návrh – styly pozadí </vt:lpstr>
      <vt:lpstr>Snímek – formát pozadí snímku</vt:lpstr>
      <vt:lpstr>Snímek – pozadí - výplň</vt:lpstr>
      <vt:lpstr>Snímek – pozadí – výplň textura</vt:lpstr>
      <vt:lpstr>Snímek – pozadí – výplň obrázek</vt:lpstr>
      <vt:lpstr>Textové pole – zápis po kliknutí</vt:lpstr>
      <vt:lpstr>Nový snímek – přidání dalších</vt:lpstr>
      <vt:lpstr>Úkoly</vt:lpstr>
      <vt:lpstr>Zdroje:</vt:lpstr>
      <vt:lpstr>Název projektu : Objevujeme svět kolem nás Reg. číslo projektu: CZ.1.07/1.4.00/21.2040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Prezentační program</dc:title>
  <dc:creator>Zdeňka</dc:creator>
  <cp:lastModifiedBy>Zdeňka</cp:lastModifiedBy>
  <cp:revision>43</cp:revision>
  <dcterms:created xsi:type="dcterms:W3CDTF">2013-02-23T17:39:28Z</dcterms:created>
  <dcterms:modified xsi:type="dcterms:W3CDTF">2013-06-20T16:27:21Z</dcterms:modified>
</cp:coreProperties>
</file>