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5" r:id="rId2"/>
    <p:sldId id="256" r:id="rId3"/>
    <p:sldId id="257" r:id="rId4"/>
    <p:sldId id="270" r:id="rId5"/>
    <p:sldId id="263" r:id="rId6"/>
    <p:sldId id="259" r:id="rId7"/>
    <p:sldId id="264" r:id="rId8"/>
    <p:sldId id="265" r:id="rId9"/>
    <p:sldId id="267" r:id="rId10"/>
    <p:sldId id="266" r:id="rId11"/>
    <p:sldId id="268" r:id="rId12"/>
    <p:sldId id="269" r:id="rId13"/>
    <p:sldId id="271" r:id="rId14"/>
    <p:sldId id="272" r:id="rId15"/>
    <p:sldId id="261" r:id="rId16"/>
    <p:sldId id="27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700" autoAdjust="0"/>
  </p:normalViewPr>
  <p:slideViewPr>
    <p:cSldViewPr>
      <p:cViewPr varScale="1">
        <p:scale>
          <a:sx n="68" d="100"/>
          <a:sy n="68" d="100"/>
        </p:scale>
        <p:origin x="-108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215F23-74E9-42C4-9795-6E32B3A7B80E}" type="doc">
      <dgm:prSet loTypeId="urn:microsoft.com/office/officeart/2005/8/layout/vList3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ADEA1A37-7285-4F87-ABC2-FCADA835247A}">
      <dgm:prSet custT="1"/>
      <dgm:spPr/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zrušíme akci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CD1265FC-115C-4A22-A3C9-EC409463260D}" type="parTrans" cxnId="{645FB4A8-E7AA-4157-9235-7E91796821CF}">
      <dgm:prSet/>
      <dgm:spPr/>
      <dgm:t>
        <a:bodyPr/>
        <a:lstStyle/>
        <a:p>
          <a:endParaRPr lang="cs-CZ" sz="2800"/>
        </a:p>
      </dgm:t>
    </dgm:pt>
    <dgm:pt modelId="{80580C48-190B-4C6B-9E89-C4FFA30F494D}" type="sibTrans" cxnId="{645FB4A8-E7AA-4157-9235-7E91796821CF}">
      <dgm:prSet/>
      <dgm:spPr/>
      <dgm:t>
        <a:bodyPr/>
        <a:lstStyle/>
        <a:p>
          <a:endParaRPr lang="cs-CZ" sz="2800"/>
        </a:p>
      </dgm:t>
    </dgm:pt>
    <dgm:pt modelId="{BF854A41-38FF-4624-8FA6-E3B893127193}">
      <dgm:prSet custT="1"/>
      <dgm:spPr/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OK  -  akci potvrdíme 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81AD92FF-B1A5-4B04-AD68-9444B10C6962}" type="parTrans" cxnId="{82CACB42-A4D1-4FEE-9F02-57CE3C1FDB06}">
      <dgm:prSet/>
      <dgm:spPr/>
      <dgm:t>
        <a:bodyPr/>
        <a:lstStyle/>
        <a:p>
          <a:endParaRPr lang="cs-CZ" sz="2800"/>
        </a:p>
      </dgm:t>
    </dgm:pt>
    <dgm:pt modelId="{D847AC91-DCB2-428E-848A-F9134399A86E}" type="sibTrans" cxnId="{82CACB42-A4D1-4FEE-9F02-57CE3C1FDB06}">
      <dgm:prSet/>
      <dgm:spPr/>
      <dgm:t>
        <a:bodyPr/>
        <a:lstStyle/>
        <a:p>
          <a:endParaRPr lang="cs-CZ" sz="2800"/>
        </a:p>
      </dgm:t>
    </dgm:pt>
    <dgm:pt modelId="{C9A58B7D-3FF7-430E-889C-690F1A56E924}">
      <dgm:prSet custT="1"/>
      <dgm:spPr/>
      <dgm:t>
        <a:bodyPr/>
        <a:lstStyle/>
        <a:p>
          <a:pPr rtl="0"/>
          <a:r>
            <a:rPr lang="cs-CZ" sz="3200" dirty="0" smtClean="0">
              <a:latin typeface="Arial" pitchFamily="34" charset="0"/>
              <a:cs typeface="Arial" pitchFamily="34" charset="0"/>
            </a:rPr>
            <a:t>akce se neuskuteční</a:t>
          </a:r>
          <a:endParaRPr lang="cs-CZ" sz="3200" dirty="0">
            <a:latin typeface="Arial" pitchFamily="34" charset="0"/>
            <a:cs typeface="Arial" pitchFamily="34" charset="0"/>
          </a:endParaRPr>
        </a:p>
      </dgm:t>
    </dgm:pt>
    <dgm:pt modelId="{02B8A43D-5B8E-4CF1-9BBA-A2E6FB00BC2F}" type="parTrans" cxnId="{B0BB12F1-5FA6-43FD-923D-360AE6247618}">
      <dgm:prSet/>
      <dgm:spPr/>
      <dgm:t>
        <a:bodyPr/>
        <a:lstStyle/>
        <a:p>
          <a:endParaRPr lang="cs-CZ" sz="2800"/>
        </a:p>
      </dgm:t>
    </dgm:pt>
    <dgm:pt modelId="{FD8D2349-F459-497A-BFD8-C38719898A68}" type="sibTrans" cxnId="{B0BB12F1-5FA6-43FD-923D-360AE6247618}">
      <dgm:prSet/>
      <dgm:spPr/>
      <dgm:t>
        <a:bodyPr/>
        <a:lstStyle/>
        <a:p>
          <a:endParaRPr lang="cs-CZ" sz="2800"/>
        </a:p>
      </dgm:t>
    </dgm:pt>
    <dgm:pt modelId="{143544F9-118A-4C3C-9F34-373F0C6BF0EB}" type="pres">
      <dgm:prSet presAssocID="{79215F23-74E9-42C4-9795-6E32B3A7B8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F81846-DA89-49F6-AB12-F0B4B62BF51A}" type="pres">
      <dgm:prSet presAssocID="{ADEA1A37-7285-4F87-ABC2-FCADA835247A}" presName="composite" presStyleCnt="0"/>
      <dgm:spPr/>
    </dgm:pt>
    <dgm:pt modelId="{48B2834A-CF21-46E2-B092-CAF6E48F469B}" type="pres">
      <dgm:prSet presAssocID="{ADEA1A37-7285-4F87-ABC2-FCADA835247A}" presName="imgShp" presStyleLbl="fgImgPlace1" presStyleIdx="0" presStyleCnt="3" custScaleX="191896" custLinFactNeighborX="-43550" custLinFactNeighborY="-2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0A8F900-4655-4A98-831B-7D9AA0147F09}" type="pres">
      <dgm:prSet presAssocID="{ADEA1A37-7285-4F87-ABC2-FCADA835247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2C2104-5E2F-4D6C-85A8-D74F7077ABCC}" type="pres">
      <dgm:prSet presAssocID="{80580C48-190B-4C6B-9E89-C4FFA30F494D}" presName="spacing" presStyleCnt="0"/>
      <dgm:spPr/>
    </dgm:pt>
    <dgm:pt modelId="{1C006D6D-388D-44CF-AE6A-3F04242B9AC4}" type="pres">
      <dgm:prSet presAssocID="{BF854A41-38FF-4624-8FA6-E3B893127193}" presName="composite" presStyleCnt="0"/>
      <dgm:spPr/>
    </dgm:pt>
    <dgm:pt modelId="{52F91A38-BF4A-42C3-B1CF-C316551A3090}" type="pres">
      <dgm:prSet presAssocID="{BF854A41-38FF-4624-8FA6-E3B893127193}" presName="imgShp" presStyleLbl="fgImgPlace1" presStyleIdx="1" presStyleCnt="3" custScaleX="185183" custLinFactNeighborX="-43550" custLinFactNeighborY="365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D96573-EF7E-4686-87F5-0E8E2F4489EB}" type="pres">
      <dgm:prSet presAssocID="{BF854A41-38FF-4624-8FA6-E3B89312719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31A36C6-714A-4DC1-B37E-E9C826A612D5}" type="pres">
      <dgm:prSet presAssocID="{D847AC91-DCB2-428E-848A-F9134399A86E}" presName="spacing" presStyleCnt="0"/>
      <dgm:spPr/>
    </dgm:pt>
    <dgm:pt modelId="{A55269E8-A685-4A3A-B77E-CD5BE748DF41}" type="pres">
      <dgm:prSet presAssocID="{C9A58B7D-3FF7-430E-889C-690F1A56E924}" presName="composite" presStyleCnt="0"/>
      <dgm:spPr/>
    </dgm:pt>
    <dgm:pt modelId="{43785D64-4902-43F5-8368-43C734F17200}" type="pres">
      <dgm:prSet presAssocID="{C9A58B7D-3FF7-430E-889C-690F1A56E924}" presName="imgShp" presStyleLbl="fgImgPlace1" presStyleIdx="2" presStyleCnt="3" custScaleX="191896" custLinFactNeighborX="-43550" custLinFactNeighborY="-274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8BFFDDD-1A74-4635-A4A7-ED37D757BEC4}" type="pres">
      <dgm:prSet presAssocID="{C9A58B7D-3FF7-430E-889C-690F1A56E92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2CACB42-A4D1-4FEE-9F02-57CE3C1FDB06}" srcId="{79215F23-74E9-42C4-9795-6E32B3A7B80E}" destId="{BF854A41-38FF-4624-8FA6-E3B893127193}" srcOrd="1" destOrd="0" parTransId="{81AD92FF-B1A5-4B04-AD68-9444B10C6962}" sibTransId="{D847AC91-DCB2-428E-848A-F9134399A86E}"/>
    <dgm:cxn modelId="{858024C1-00B2-46CD-B160-22C347F1C8D3}" type="presOf" srcId="{C9A58B7D-3FF7-430E-889C-690F1A56E924}" destId="{58BFFDDD-1A74-4635-A4A7-ED37D757BEC4}" srcOrd="0" destOrd="0" presId="urn:microsoft.com/office/officeart/2005/8/layout/vList3"/>
    <dgm:cxn modelId="{645FB4A8-E7AA-4157-9235-7E91796821CF}" srcId="{79215F23-74E9-42C4-9795-6E32B3A7B80E}" destId="{ADEA1A37-7285-4F87-ABC2-FCADA835247A}" srcOrd="0" destOrd="0" parTransId="{CD1265FC-115C-4A22-A3C9-EC409463260D}" sibTransId="{80580C48-190B-4C6B-9E89-C4FFA30F494D}"/>
    <dgm:cxn modelId="{5CE68CD6-78CC-4879-A55B-8ACB45ACF502}" type="presOf" srcId="{BF854A41-38FF-4624-8FA6-E3B893127193}" destId="{E7D96573-EF7E-4686-87F5-0E8E2F4489EB}" srcOrd="0" destOrd="0" presId="urn:microsoft.com/office/officeart/2005/8/layout/vList3"/>
    <dgm:cxn modelId="{B0BB12F1-5FA6-43FD-923D-360AE6247618}" srcId="{79215F23-74E9-42C4-9795-6E32B3A7B80E}" destId="{C9A58B7D-3FF7-430E-889C-690F1A56E924}" srcOrd="2" destOrd="0" parTransId="{02B8A43D-5B8E-4CF1-9BBA-A2E6FB00BC2F}" sibTransId="{FD8D2349-F459-497A-BFD8-C38719898A68}"/>
    <dgm:cxn modelId="{F6A72160-42E4-417B-B280-56F908567E38}" type="presOf" srcId="{79215F23-74E9-42C4-9795-6E32B3A7B80E}" destId="{143544F9-118A-4C3C-9F34-373F0C6BF0EB}" srcOrd="0" destOrd="0" presId="urn:microsoft.com/office/officeart/2005/8/layout/vList3"/>
    <dgm:cxn modelId="{1150FE22-48C4-4E4A-BBA0-C2BD1E91D63C}" type="presOf" srcId="{ADEA1A37-7285-4F87-ABC2-FCADA835247A}" destId="{A0A8F900-4655-4A98-831B-7D9AA0147F09}" srcOrd="0" destOrd="0" presId="urn:microsoft.com/office/officeart/2005/8/layout/vList3"/>
    <dgm:cxn modelId="{619170D6-F562-4C27-86C7-832CFAFFFA28}" type="presParOf" srcId="{143544F9-118A-4C3C-9F34-373F0C6BF0EB}" destId="{84F81846-DA89-49F6-AB12-F0B4B62BF51A}" srcOrd="0" destOrd="0" presId="urn:microsoft.com/office/officeart/2005/8/layout/vList3"/>
    <dgm:cxn modelId="{371208AE-FDB2-48DB-8695-8FA64A6221D0}" type="presParOf" srcId="{84F81846-DA89-49F6-AB12-F0B4B62BF51A}" destId="{48B2834A-CF21-46E2-B092-CAF6E48F469B}" srcOrd="0" destOrd="0" presId="urn:microsoft.com/office/officeart/2005/8/layout/vList3"/>
    <dgm:cxn modelId="{B123801C-A036-48E9-A1C1-0FC284E7FCB4}" type="presParOf" srcId="{84F81846-DA89-49F6-AB12-F0B4B62BF51A}" destId="{A0A8F900-4655-4A98-831B-7D9AA0147F09}" srcOrd="1" destOrd="0" presId="urn:microsoft.com/office/officeart/2005/8/layout/vList3"/>
    <dgm:cxn modelId="{C1DC3CD4-CEF8-4895-8B6A-A2F82E9B91F1}" type="presParOf" srcId="{143544F9-118A-4C3C-9F34-373F0C6BF0EB}" destId="{522C2104-5E2F-4D6C-85A8-D74F7077ABCC}" srcOrd="1" destOrd="0" presId="urn:microsoft.com/office/officeart/2005/8/layout/vList3"/>
    <dgm:cxn modelId="{0ECC5029-1612-4217-BD20-DF918A6BD6D8}" type="presParOf" srcId="{143544F9-118A-4C3C-9F34-373F0C6BF0EB}" destId="{1C006D6D-388D-44CF-AE6A-3F04242B9AC4}" srcOrd="2" destOrd="0" presId="urn:microsoft.com/office/officeart/2005/8/layout/vList3"/>
    <dgm:cxn modelId="{508D1F07-EAB9-4651-BB51-6C9DCEE76EDF}" type="presParOf" srcId="{1C006D6D-388D-44CF-AE6A-3F04242B9AC4}" destId="{52F91A38-BF4A-42C3-B1CF-C316551A3090}" srcOrd="0" destOrd="0" presId="urn:microsoft.com/office/officeart/2005/8/layout/vList3"/>
    <dgm:cxn modelId="{E91E3ECD-6CF4-4574-9E43-4867EAF6C0BA}" type="presParOf" srcId="{1C006D6D-388D-44CF-AE6A-3F04242B9AC4}" destId="{E7D96573-EF7E-4686-87F5-0E8E2F4489EB}" srcOrd="1" destOrd="0" presId="urn:microsoft.com/office/officeart/2005/8/layout/vList3"/>
    <dgm:cxn modelId="{6F981F53-08E6-4D2C-BB1F-705952386329}" type="presParOf" srcId="{143544F9-118A-4C3C-9F34-373F0C6BF0EB}" destId="{E31A36C6-714A-4DC1-B37E-E9C826A612D5}" srcOrd="3" destOrd="0" presId="urn:microsoft.com/office/officeart/2005/8/layout/vList3"/>
    <dgm:cxn modelId="{0555EF4B-A16B-4C0A-AFA4-C292A2E8DE4C}" type="presParOf" srcId="{143544F9-118A-4C3C-9F34-373F0C6BF0EB}" destId="{A55269E8-A685-4A3A-B77E-CD5BE748DF41}" srcOrd="4" destOrd="0" presId="urn:microsoft.com/office/officeart/2005/8/layout/vList3"/>
    <dgm:cxn modelId="{704455C2-B13F-4108-B347-FE68A7589F2D}" type="presParOf" srcId="{A55269E8-A685-4A3A-B77E-CD5BE748DF41}" destId="{43785D64-4902-43F5-8368-43C734F17200}" srcOrd="0" destOrd="0" presId="urn:microsoft.com/office/officeart/2005/8/layout/vList3"/>
    <dgm:cxn modelId="{F2376DE9-520F-4DA3-8002-8E0652752881}" type="presParOf" srcId="{A55269E8-A685-4A3A-B77E-CD5BE748DF41}" destId="{58BFFDDD-1A74-4635-A4A7-ED37D757BE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608EF-CB71-4B29-BFDC-3F7DB96FB01A}" type="doc">
      <dgm:prSet loTypeId="urn:microsoft.com/office/officeart/2005/8/layout/vList4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cs-CZ"/>
        </a:p>
      </dgm:t>
    </dgm:pt>
    <dgm:pt modelId="{EDC6DC94-9098-48D1-B240-992AA1EB43D5}">
      <dgm:prSet custT="1"/>
      <dgm:spPr/>
      <dgm:t>
        <a:bodyPr/>
        <a:lstStyle/>
        <a:p>
          <a:pPr rtl="0"/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Otevřete program </a:t>
          </a:r>
          <a:r>
            <a:rPr lang="cs-CZ" sz="3200" b="0" i="0" baseline="0" dirty="0" err="1" smtClean="0">
              <a:latin typeface="Arial Narrow" pitchFamily="34" charset="0"/>
              <a:cs typeface="Arial" pitchFamily="34" charset="0"/>
            </a:rPr>
            <a:t>WordPad</a:t>
          </a:r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. Zmenšete a zvětšete okna. Minimalizujte na spodní lištu.</a:t>
          </a:r>
          <a:endParaRPr lang="cs-CZ" sz="3200" dirty="0">
            <a:latin typeface="Arial Narrow" pitchFamily="34" charset="0"/>
            <a:cs typeface="Arial" pitchFamily="34" charset="0"/>
          </a:endParaRPr>
        </a:p>
      </dgm:t>
    </dgm:pt>
    <dgm:pt modelId="{EAF99152-34A6-49A2-8C95-5395C07F4620}" type="parTrans" cxnId="{2290E14D-8356-4296-A7AF-3EC6BDB40ED0}">
      <dgm:prSet/>
      <dgm:spPr/>
      <dgm:t>
        <a:bodyPr/>
        <a:lstStyle/>
        <a:p>
          <a:endParaRPr lang="cs-CZ" sz="2400"/>
        </a:p>
      </dgm:t>
    </dgm:pt>
    <dgm:pt modelId="{FFD9631D-CDE8-4F17-A062-C82A2DDE0F9A}" type="sibTrans" cxnId="{2290E14D-8356-4296-A7AF-3EC6BDB40ED0}">
      <dgm:prSet/>
      <dgm:spPr/>
      <dgm:t>
        <a:bodyPr/>
        <a:lstStyle/>
        <a:p>
          <a:endParaRPr lang="cs-CZ" sz="2400"/>
        </a:p>
      </dgm:t>
    </dgm:pt>
    <dgm:pt modelId="{870E0843-C5E5-48DF-9EA3-15339D85B5E9}">
      <dgm:prSet custT="1"/>
      <dgm:spPr/>
      <dgm:t>
        <a:bodyPr/>
        <a:lstStyle/>
        <a:p>
          <a:pPr rtl="0"/>
          <a:r>
            <a:rPr lang="cs-CZ" sz="3200" b="0" i="0" baseline="0" dirty="0" smtClean="0">
              <a:latin typeface="Arial Narrow" pitchFamily="34" charset="0"/>
            </a:rPr>
            <a:t>Spusťte program Malování. Nakreslete  první písmeno svého jména.</a:t>
          </a:r>
          <a:endParaRPr lang="cs-CZ" sz="3200" dirty="0">
            <a:latin typeface="Arial Narrow" pitchFamily="34" charset="0"/>
          </a:endParaRPr>
        </a:p>
      </dgm:t>
    </dgm:pt>
    <dgm:pt modelId="{CC0048C2-92AA-4C81-A6C9-8EF2601AC479}" type="parTrans" cxnId="{5229FE13-4ACB-4602-900B-599C272AA0EC}">
      <dgm:prSet/>
      <dgm:spPr/>
      <dgm:t>
        <a:bodyPr/>
        <a:lstStyle/>
        <a:p>
          <a:endParaRPr lang="cs-CZ" sz="2400"/>
        </a:p>
      </dgm:t>
    </dgm:pt>
    <dgm:pt modelId="{08858F79-AC04-418E-98E8-AB4FBBBDFBF5}" type="sibTrans" cxnId="{5229FE13-4ACB-4602-900B-599C272AA0EC}">
      <dgm:prSet/>
      <dgm:spPr/>
      <dgm:t>
        <a:bodyPr/>
        <a:lstStyle/>
        <a:p>
          <a:endParaRPr lang="cs-CZ" sz="2400"/>
        </a:p>
      </dgm:t>
    </dgm:pt>
    <dgm:pt modelId="{24E30A99-9545-4AAA-AEC3-6865CDC8A5B5}">
      <dgm:prSet custT="1"/>
      <dgm:spPr/>
      <dgm:t>
        <a:bodyPr/>
        <a:lstStyle/>
        <a:p>
          <a:pPr rtl="0"/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Spusťte  program </a:t>
          </a:r>
          <a:r>
            <a:rPr lang="cs-CZ" sz="3200" b="0" i="0" baseline="0" dirty="0" err="1" smtClean="0">
              <a:latin typeface="Arial Narrow" pitchFamily="34" charset="0"/>
              <a:cs typeface="Arial" pitchFamily="34" charset="0"/>
            </a:rPr>
            <a:t>WordPad</a:t>
          </a:r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. Zapište slova, která začínají na stejnou souhlásku.</a:t>
          </a:r>
          <a:endParaRPr lang="cs-CZ" sz="3200" dirty="0">
            <a:latin typeface="Arial Narrow" pitchFamily="34" charset="0"/>
            <a:cs typeface="Arial" pitchFamily="34" charset="0"/>
          </a:endParaRPr>
        </a:p>
      </dgm:t>
    </dgm:pt>
    <dgm:pt modelId="{7BB71DAE-2B63-47D3-B237-A7CDA43978E2}" type="parTrans" cxnId="{986F6D22-F2D7-407F-A402-E29D95CECDB9}">
      <dgm:prSet/>
      <dgm:spPr/>
      <dgm:t>
        <a:bodyPr/>
        <a:lstStyle/>
        <a:p>
          <a:endParaRPr lang="cs-CZ" sz="2400"/>
        </a:p>
      </dgm:t>
    </dgm:pt>
    <dgm:pt modelId="{E31E6FF3-636C-4E2C-8A1D-A754D9A15352}" type="sibTrans" cxnId="{986F6D22-F2D7-407F-A402-E29D95CECDB9}">
      <dgm:prSet/>
      <dgm:spPr/>
      <dgm:t>
        <a:bodyPr/>
        <a:lstStyle/>
        <a:p>
          <a:endParaRPr lang="cs-CZ" sz="2400"/>
        </a:p>
      </dgm:t>
    </dgm:pt>
    <dgm:pt modelId="{463A947B-A12E-43C1-B9C1-48778461803A}">
      <dgm:prSet custT="1"/>
      <dgm:spPr/>
      <dgm:t>
        <a:bodyPr/>
        <a:lstStyle/>
        <a:p>
          <a:pPr rtl="0"/>
          <a:r>
            <a:rPr lang="cs-CZ" sz="3200" b="0" i="0" baseline="0" dirty="0" smtClean="0">
              <a:latin typeface="Arial Narrow" pitchFamily="34" charset="0"/>
              <a:cs typeface="Arial" pitchFamily="34" charset="0"/>
            </a:rPr>
            <a:t>Před odhlášením z počítače zavřete všechny programy. Nic nechceme ukládat.</a:t>
          </a:r>
          <a:endParaRPr lang="cs-CZ" sz="3200" dirty="0">
            <a:latin typeface="Arial Narrow" pitchFamily="34" charset="0"/>
            <a:cs typeface="Arial" pitchFamily="34" charset="0"/>
          </a:endParaRPr>
        </a:p>
      </dgm:t>
    </dgm:pt>
    <dgm:pt modelId="{59E417B1-9DA6-4D86-935C-22DFCD6A2422}" type="parTrans" cxnId="{384AEE4E-8249-47F5-BEFA-9F6CCE1E143D}">
      <dgm:prSet/>
      <dgm:spPr/>
      <dgm:t>
        <a:bodyPr/>
        <a:lstStyle/>
        <a:p>
          <a:endParaRPr lang="cs-CZ" sz="2400"/>
        </a:p>
      </dgm:t>
    </dgm:pt>
    <dgm:pt modelId="{5D26BE50-1ED2-4D81-AA98-CEDF09300285}" type="sibTrans" cxnId="{384AEE4E-8249-47F5-BEFA-9F6CCE1E143D}">
      <dgm:prSet/>
      <dgm:spPr/>
      <dgm:t>
        <a:bodyPr/>
        <a:lstStyle/>
        <a:p>
          <a:endParaRPr lang="cs-CZ" sz="2400"/>
        </a:p>
      </dgm:t>
    </dgm:pt>
    <dgm:pt modelId="{12102D05-F513-4C56-A2E0-F6BF7E6338A3}" type="pres">
      <dgm:prSet presAssocID="{92A608EF-CB71-4B29-BFDC-3F7DB96FB01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81B9BCC-0634-443B-8656-5000DE2382F8}" type="pres">
      <dgm:prSet presAssocID="{EDC6DC94-9098-48D1-B240-992AA1EB43D5}" presName="comp" presStyleCnt="0"/>
      <dgm:spPr/>
    </dgm:pt>
    <dgm:pt modelId="{51C7BD1E-E971-4538-9652-6A82D5D1782F}" type="pres">
      <dgm:prSet presAssocID="{EDC6DC94-9098-48D1-B240-992AA1EB43D5}" presName="box" presStyleLbl="node1" presStyleIdx="0" presStyleCnt="4"/>
      <dgm:spPr/>
      <dgm:t>
        <a:bodyPr/>
        <a:lstStyle/>
        <a:p>
          <a:endParaRPr lang="cs-CZ"/>
        </a:p>
      </dgm:t>
    </dgm:pt>
    <dgm:pt modelId="{1CABFF0F-07F3-4109-BA2C-9B7E5881FE09}" type="pres">
      <dgm:prSet presAssocID="{EDC6DC94-9098-48D1-B240-992AA1EB43D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7867E5-B318-4CB2-8FAD-9DC3A12CD86D}" type="pres">
      <dgm:prSet presAssocID="{EDC6DC94-9098-48D1-B240-992AA1EB43D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F75205-F5EB-46BD-BE0E-E8E2D6141BA0}" type="pres">
      <dgm:prSet presAssocID="{FFD9631D-CDE8-4F17-A062-C82A2DDE0F9A}" presName="spacer" presStyleCnt="0"/>
      <dgm:spPr/>
    </dgm:pt>
    <dgm:pt modelId="{0809027E-05BA-4231-8267-B2141C54E987}" type="pres">
      <dgm:prSet presAssocID="{870E0843-C5E5-48DF-9EA3-15339D85B5E9}" presName="comp" presStyleCnt="0"/>
      <dgm:spPr/>
    </dgm:pt>
    <dgm:pt modelId="{AB089765-3A1F-4E73-820D-92783CD37155}" type="pres">
      <dgm:prSet presAssocID="{870E0843-C5E5-48DF-9EA3-15339D85B5E9}" presName="box" presStyleLbl="node1" presStyleIdx="1" presStyleCnt="4"/>
      <dgm:spPr/>
      <dgm:t>
        <a:bodyPr/>
        <a:lstStyle/>
        <a:p>
          <a:endParaRPr lang="cs-CZ"/>
        </a:p>
      </dgm:t>
    </dgm:pt>
    <dgm:pt modelId="{E847A08D-9DE6-4622-9668-CB27AC48E3E4}" type="pres">
      <dgm:prSet presAssocID="{870E0843-C5E5-48DF-9EA3-15339D85B5E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4C3941-D453-423B-B7F4-D877B195EE29}" type="pres">
      <dgm:prSet presAssocID="{870E0843-C5E5-48DF-9EA3-15339D85B5E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6DDDC20-A1D3-41DC-957E-AEC15FFA5872}" type="pres">
      <dgm:prSet presAssocID="{08858F79-AC04-418E-98E8-AB4FBBBDFBF5}" presName="spacer" presStyleCnt="0"/>
      <dgm:spPr/>
    </dgm:pt>
    <dgm:pt modelId="{0B947281-D073-4E13-BDE8-E5CC9708C80C}" type="pres">
      <dgm:prSet presAssocID="{24E30A99-9545-4AAA-AEC3-6865CDC8A5B5}" presName="comp" presStyleCnt="0"/>
      <dgm:spPr/>
    </dgm:pt>
    <dgm:pt modelId="{715984CB-1EFE-4A59-8EDD-45F0892E9360}" type="pres">
      <dgm:prSet presAssocID="{24E30A99-9545-4AAA-AEC3-6865CDC8A5B5}" presName="box" presStyleLbl="node1" presStyleIdx="2" presStyleCnt="4"/>
      <dgm:spPr/>
      <dgm:t>
        <a:bodyPr/>
        <a:lstStyle/>
        <a:p>
          <a:endParaRPr lang="cs-CZ"/>
        </a:p>
      </dgm:t>
    </dgm:pt>
    <dgm:pt modelId="{05104BE0-0D4B-4271-B918-CBCAB86387D0}" type="pres">
      <dgm:prSet presAssocID="{24E30A99-9545-4AAA-AEC3-6865CDC8A5B5}" presName="img" presStyleLbl="fgImgPlace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BFB788-AF05-4046-84D7-42CA2CCA61F6}" type="pres">
      <dgm:prSet presAssocID="{24E30A99-9545-4AAA-AEC3-6865CDC8A5B5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9CF0BC-059B-4968-B485-B8C2F48B1C3B}" type="pres">
      <dgm:prSet presAssocID="{E31E6FF3-636C-4E2C-8A1D-A754D9A15352}" presName="spacer" presStyleCnt="0"/>
      <dgm:spPr/>
    </dgm:pt>
    <dgm:pt modelId="{B76D7336-0C88-4BD4-BC95-51077F7FF069}" type="pres">
      <dgm:prSet presAssocID="{463A947B-A12E-43C1-B9C1-48778461803A}" presName="comp" presStyleCnt="0"/>
      <dgm:spPr/>
    </dgm:pt>
    <dgm:pt modelId="{1841EFD9-4172-4116-A255-63D91AA0DF8C}" type="pres">
      <dgm:prSet presAssocID="{463A947B-A12E-43C1-B9C1-48778461803A}" presName="box" presStyleLbl="node1" presStyleIdx="3" presStyleCnt="4"/>
      <dgm:spPr/>
      <dgm:t>
        <a:bodyPr/>
        <a:lstStyle/>
        <a:p>
          <a:endParaRPr lang="cs-CZ"/>
        </a:p>
      </dgm:t>
    </dgm:pt>
    <dgm:pt modelId="{D19EEBAF-BAE0-4C7D-A9D4-09ADAEFFAE8A}" type="pres">
      <dgm:prSet presAssocID="{463A947B-A12E-43C1-B9C1-48778461803A}" presName="img" presStyleLbl="fgImgPlace1" presStyleIdx="3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5E80511-E2C8-4151-B138-2C749035A13E}" type="pres">
      <dgm:prSet presAssocID="{463A947B-A12E-43C1-B9C1-48778461803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CDDB7DE-21F7-4CFB-8B60-2DB2CEEB26F1}" type="presOf" srcId="{463A947B-A12E-43C1-B9C1-48778461803A}" destId="{C5E80511-E2C8-4151-B138-2C749035A13E}" srcOrd="1" destOrd="0" presId="urn:microsoft.com/office/officeart/2005/8/layout/vList4"/>
    <dgm:cxn modelId="{B661F195-7F7F-4861-82F0-FA2C436E8B40}" type="presOf" srcId="{870E0843-C5E5-48DF-9EA3-15339D85B5E9}" destId="{AB089765-3A1F-4E73-820D-92783CD37155}" srcOrd="0" destOrd="0" presId="urn:microsoft.com/office/officeart/2005/8/layout/vList4"/>
    <dgm:cxn modelId="{85F555C8-6360-44BA-BE32-50F9F93787E0}" type="presOf" srcId="{870E0843-C5E5-48DF-9EA3-15339D85B5E9}" destId="{D44C3941-D453-423B-B7F4-D877B195EE29}" srcOrd="1" destOrd="0" presId="urn:microsoft.com/office/officeart/2005/8/layout/vList4"/>
    <dgm:cxn modelId="{9ED039B0-2996-44F8-8789-BA77B5EC6163}" type="presOf" srcId="{92A608EF-CB71-4B29-BFDC-3F7DB96FB01A}" destId="{12102D05-F513-4C56-A2E0-F6BF7E6338A3}" srcOrd="0" destOrd="0" presId="urn:microsoft.com/office/officeart/2005/8/layout/vList4"/>
    <dgm:cxn modelId="{2290E14D-8356-4296-A7AF-3EC6BDB40ED0}" srcId="{92A608EF-CB71-4B29-BFDC-3F7DB96FB01A}" destId="{EDC6DC94-9098-48D1-B240-992AA1EB43D5}" srcOrd="0" destOrd="0" parTransId="{EAF99152-34A6-49A2-8C95-5395C07F4620}" sibTransId="{FFD9631D-CDE8-4F17-A062-C82A2DDE0F9A}"/>
    <dgm:cxn modelId="{972C7B01-0E00-43BF-AD20-5F15828D4C0F}" type="presOf" srcId="{24E30A99-9545-4AAA-AEC3-6865CDC8A5B5}" destId="{C0BFB788-AF05-4046-84D7-42CA2CCA61F6}" srcOrd="1" destOrd="0" presId="urn:microsoft.com/office/officeart/2005/8/layout/vList4"/>
    <dgm:cxn modelId="{384AEE4E-8249-47F5-BEFA-9F6CCE1E143D}" srcId="{92A608EF-CB71-4B29-BFDC-3F7DB96FB01A}" destId="{463A947B-A12E-43C1-B9C1-48778461803A}" srcOrd="3" destOrd="0" parTransId="{59E417B1-9DA6-4D86-935C-22DFCD6A2422}" sibTransId="{5D26BE50-1ED2-4D81-AA98-CEDF09300285}"/>
    <dgm:cxn modelId="{5229FE13-4ACB-4602-900B-599C272AA0EC}" srcId="{92A608EF-CB71-4B29-BFDC-3F7DB96FB01A}" destId="{870E0843-C5E5-48DF-9EA3-15339D85B5E9}" srcOrd="1" destOrd="0" parTransId="{CC0048C2-92AA-4C81-A6C9-8EF2601AC479}" sibTransId="{08858F79-AC04-418E-98E8-AB4FBBBDFBF5}"/>
    <dgm:cxn modelId="{986F6D22-F2D7-407F-A402-E29D95CECDB9}" srcId="{92A608EF-CB71-4B29-BFDC-3F7DB96FB01A}" destId="{24E30A99-9545-4AAA-AEC3-6865CDC8A5B5}" srcOrd="2" destOrd="0" parTransId="{7BB71DAE-2B63-47D3-B237-A7CDA43978E2}" sibTransId="{E31E6FF3-636C-4E2C-8A1D-A754D9A15352}"/>
    <dgm:cxn modelId="{28EC9C35-CC00-454D-9B1D-D513C1C2DC16}" type="presOf" srcId="{463A947B-A12E-43C1-B9C1-48778461803A}" destId="{1841EFD9-4172-4116-A255-63D91AA0DF8C}" srcOrd="0" destOrd="0" presId="urn:microsoft.com/office/officeart/2005/8/layout/vList4"/>
    <dgm:cxn modelId="{0C1CCE10-3A71-41FE-B757-0A8B76A17867}" type="presOf" srcId="{24E30A99-9545-4AAA-AEC3-6865CDC8A5B5}" destId="{715984CB-1EFE-4A59-8EDD-45F0892E9360}" srcOrd="0" destOrd="0" presId="urn:microsoft.com/office/officeart/2005/8/layout/vList4"/>
    <dgm:cxn modelId="{99F93E15-EE4F-40B1-9BBC-5EA0FC577ACF}" type="presOf" srcId="{EDC6DC94-9098-48D1-B240-992AA1EB43D5}" destId="{007867E5-B318-4CB2-8FAD-9DC3A12CD86D}" srcOrd="1" destOrd="0" presId="urn:microsoft.com/office/officeart/2005/8/layout/vList4"/>
    <dgm:cxn modelId="{731639DC-67C0-4501-AA0C-03FBC40CA5ED}" type="presOf" srcId="{EDC6DC94-9098-48D1-B240-992AA1EB43D5}" destId="{51C7BD1E-E971-4538-9652-6A82D5D1782F}" srcOrd="0" destOrd="0" presId="urn:microsoft.com/office/officeart/2005/8/layout/vList4"/>
    <dgm:cxn modelId="{611EB139-8230-4B82-9EAD-66BFF1D8C232}" type="presParOf" srcId="{12102D05-F513-4C56-A2E0-F6BF7E6338A3}" destId="{D81B9BCC-0634-443B-8656-5000DE2382F8}" srcOrd="0" destOrd="0" presId="urn:microsoft.com/office/officeart/2005/8/layout/vList4"/>
    <dgm:cxn modelId="{5C288DE6-8BAA-463F-8B8C-9988374345BA}" type="presParOf" srcId="{D81B9BCC-0634-443B-8656-5000DE2382F8}" destId="{51C7BD1E-E971-4538-9652-6A82D5D1782F}" srcOrd="0" destOrd="0" presId="urn:microsoft.com/office/officeart/2005/8/layout/vList4"/>
    <dgm:cxn modelId="{DBDB5408-E3A3-4DB0-9ABC-91719C7A2E95}" type="presParOf" srcId="{D81B9BCC-0634-443B-8656-5000DE2382F8}" destId="{1CABFF0F-07F3-4109-BA2C-9B7E5881FE09}" srcOrd="1" destOrd="0" presId="urn:microsoft.com/office/officeart/2005/8/layout/vList4"/>
    <dgm:cxn modelId="{E2B0B837-3C68-4D89-A4FF-F7FB8C05B888}" type="presParOf" srcId="{D81B9BCC-0634-443B-8656-5000DE2382F8}" destId="{007867E5-B318-4CB2-8FAD-9DC3A12CD86D}" srcOrd="2" destOrd="0" presId="urn:microsoft.com/office/officeart/2005/8/layout/vList4"/>
    <dgm:cxn modelId="{39EC6C1E-8D6E-48D2-9AA9-FE6F8253699F}" type="presParOf" srcId="{12102D05-F513-4C56-A2E0-F6BF7E6338A3}" destId="{A4F75205-F5EB-46BD-BE0E-E8E2D6141BA0}" srcOrd="1" destOrd="0" presId="urn:microsoft.com/office/officeart/2005/8/layout/vList4"/>
    <dgm:cxn modelId="{621CEB2A-810A-4390-9C10-2A8A8C528B0D}" type="presParOf" srcId="{12102D05-F513-4C56-A2E0-F6BF7E6338A3}" destId="{0809027E-05BA-4231-8267-B2141C54E987}" srcOrd="2" destOrd="0" presId="urn:microsoft.com/office/officeart/2005/8/layout/vList4"/>
    <dgm:cxn modelId="{94601B08-A735-4201-9CFA-21D3756DB08B}" type="presParOf" srcId="{0809027E-05BA-4231-8267-B2141C54E987}" destId="{AB089765-3A1F-4E73-820D-92783CD37155}" srcOrd="0" destOrd="0" presId="urn:microsoft.com/office/officeart/2005/8/layout/vList4"/>
    <dgm:cxn modelId="{F0331E51-2475-467E-940C-EE063861AFF0}" type="presParOf" srcId="{0809027E-05BA-4231-8267-B2141C54E987}" destId="{E847A08D-9DE6-4622-9668-CB27AC48E3E4}" srcOrd="1" destOrd="0" presId="urn:microsoft.com/office/officeart/2005/8/layout/vList4"/>
    <dgm:cxn modelId="{A6BE8CCE-E1CF-41C4-A25A-0A751C4553BF}" type="presParOf" srcId="{0809027E-05BA-4231-8267-B2141C54E987}" destId="{D44C3941-D453-423B-B7F4-D877B195EE29}" srcOrd="2" destOrd="0" presId="urn:microsoft.com/office/officeart/2005/8/layout/vList4"/>
    <dgm:cxn modelId="{AB874F06-16C6-44ED-A8C7-BCAAAB5A8714}" type="presParOf" srcId="{12102D05-F513-4C56-A2E0-F6BF7E6338A3}" destId="{66DDDC20-A1D3-41DC-957E-AEC15FFA5872}" srcOrd="3" destOrd="0" presId="urn:microsoft.com/office/officeart/2005/8/layout/vList4"/>
    <dgm:cxn modelId="{DCCCBB9D-D14A-4934-B16C-A56F438B7CB0}" type="presParOf" srcId="{12102D05-F513-4C56-A2E0-F6BF7E6338A3}" destId="{0B947281-D073-4E13-BDE8-E5CC9708C80C}" srcOrd="4" destOrd="0" presId="urn:microsoft.com/office/officeart/2005/8/layout/vList4"/>
    <dgm:cxn modelId="{0B0DC61F-9903-40ED-989E-D8ABB66D721F}" type="presParOf" srcId="{0B947281-D073-4E13-BDE8-E5CC9708C80C}" destId="{715984CB-1EFE-4A59-8EDD-45F0892E9360}" srcOrd="0" destOrd="0" presId="urn:microsoft.com/office/officeart/2005/8/layout/vList4"/>
    <dgm:cxn modelId="{057D63D6-4200-4AD8-B42E-D2A0E945BF07}" type="presParOf" srcId="{0B947281-D073-4E13-BDE8-E5CC9708C80C}" destId="{05104BE0-0D4B-4271-B918-CBCAB86387D0}" srcOrd="1" destOrd="0" presId="urn:microsoft.com/office/officeart/2005/8/layout/vList4"/>
    <dgm:cxn modelId="{876F2A77-828B-4E34-892D-EFC03DCAC98F}" type="presParOf" srcId="{0B947281-D073-4E13-BDE8-E5CC9708C80C}" destId="{C0BFB788-AF05-4046-84D7-42CA2CCA61F6}" srcOrd="2" destOrd="0" presId="urn:microsoft.com/office/officeart/2005/8/layout/vList4"/>
    <dgm:cxn modelId="{38537F75-9E56-4920-819A-C7BF2472A00C}" type="presParOf" srcId="{12102D05-F513-4C56-A2E0-F6BF7E6338A3}" destId="{499CF0BC-059B-4968-B485-B8C2F48B1C3B}" srcOrd="5" destOrd="0" presId="urn:microsoft.com/office/officeart/2005/8/layout/vList4"/>
    <dgm:cxn modelId="{7042590F-F5DD-4DFB-AAA8-44AF8C58C60F}" type="presParOf" srcId="{12102D05-F513-4C56-A2E0-F6BF7E6338A3}" destId="{B76D7336-0C88-4BD4-BC95-51077F7FF069}" srcOrd="6" destOrd="0" presId="urn:microsoft.com/office/officeart/2005/8/layout/vList4"/>
    <dgm:cxn modelId="{1B76C9A2-34D0-430A-94D5-D02026C99EA1}" type="presParOf" srcId="{B76D7336-0C88-4BD4-BC95-51077F7FF069}" destId="{1841EFD9-4172-4116-A255-63D91AA0DF8C}" srcOrd="0" destOrd="0" presId="urn:microsoft.com/office/officeart/2005/8/layout/vList4"/>
    <dgm:cxn modelId="{71D5E8D6-BCB0-4E68-A5BD-F8145CA8FC15}" type="presParOf" srcId="{B76D7336-0C88-4BD4-BC95-51077F7FF069}" destId="{D19EEBAF-BAE0-4C7D-A9D4-09ADAEFFAE8A}" srcOrd="1" destOrd="0" presId="urn:microsoft.com/office/officeart/2005/8/layout/vList4"/>
    <dgm:cxn modelId="{FA100020-9DFF-4D17-82AE-D244E6DA7F6A}" type="presParOf" srcId="{B76D7336-0C88-4BD4-BC95-51077F7FF069}" destId="{C5E80511-E2C8-4151-B138-2C749035A13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A8F900-4655-4A98-831B-7D9AA0147F09}">
      <dsp:nvSpPr>
        <dsp:cNvPr id="0" name=""/>
        <dsp:cNvSpPr/>
      </dsp:nvSpPr>
      <dsp:spPr>
        <a:xfrm rot="10800000">
          <a:off x="1377633" y="892"/>
          <a:ext cx="3830825" cy="860312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7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zrušíme akci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1377633" y="892"/>
        <a:ext cx="3830825" cy="860312"/>
      </dsp:txXfrm>
    </dsp:sp>
    <dsp:sp modelId="{48B2834A-CF21-46E2-B092-CAF6E48F469B}">
      <dsp:nvSpPr>
        <dsp:cNvPr id="0" name=""/>
        <dsp:cNvSpPr/>
      </dsp:nvSpPr>
      <dsp:spPr>
        <a:xfrm>
          <a:off x="177514" y="0"/>
          <a:ext cx="1650905" cy="860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96573-EF7E-4686-87F5-0E8E2F4489EB}">
      <dsp:nvSpPr>
        <dsp:cNvPr id="0" name=""/>
        <dsp:cNvSpPr/>
      </dsp:nvSpPr>
      <dsp:spPr>
        <a:xfrm rot="10800000">
          <a:off x="1363195" y="1118015"/>
          <a:ext cx="3830825" cy="860312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7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OK  -  akci potvrdíme 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1363195" y="1118015"/>
        <a:ext cx="3830825" cy="860312"/>
      </dsp:txXfrm>
    </dsp:sp>
    <dsp:sp modelId="{52F91A38-BF4A-42C3-B1CF-C316551A3090}">
      <dsp:nvSpPr>
        <dsp:cNvPr id="0" name=""/>
        <dsp:cNvSpPr/>
      </dsp:nvSpPr>
      <dsp:spPr>
        <a:xfrm>
          <a:off x="191952" y="1149416"/>
          <a:ext cx="1593152" cy="86031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FFDDD-1A74-4635-A4A7-ED37D757BEC4}">
      <dsp:nvSpPr>
        <dsp:cNvPr id="0" name=""/>
        <dsp:cNvSpPr/>
      </dsp:nvSpPr>
      <dsp:spPr>
        <a:xfrm rot="10800000">
          <a:off x="1377633" y="2235137"/>
          <a:ext cx="3830825" cy="860312"/>
        </a:xfrm>
        <a:prstGeom prst="homePlat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9374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>
              <a:latin typeface="Arial" pitchFamily="34" charset="0"/>
              <a:cs typeface="Arial" pitchFamily="34" charset="0"/>
            </a:rPr>
            <a:t>akce se neuskuteční</a:t>
          </a:r>
          <a:endParaRPr lang="cs-CZ" sz="3200" kern="1200" dirty="0">
            <a:latin typeface="Arial" pitchFamily="34" charset="0"/>
            <a:cs typeface="Arial" pitchFamily="34" charset="0"/>
          </a:endParaRPr>
        </a:p>
      </dsp:txBody>
      <dsp:txXfrm rot="10800000">
        <a:off x="1377633" y="2235137"/>
        <a:ext cx="3830825" cy="860312"/>
      </dsp:txXfrm>
    </dsp:sp>
    <dsp:sp modelId="{43785D64-4902-43F5-8368-43C734F17200}">
      <dsp:nvSpPr>
        <dsp:cNvPr id="0" name=""/>
        <dsp:cNvSpPr/>
      </dsp:nvSpPr>
      <dsp:spPr>
        <a:xfrm>
          <a:off x="177514" y="2211513"/>
          <a:ext cx="1650905" cy="86031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1C7BD1E-E971-4538-9652-6A82D5D1782F}">
      <dsp:nvSpPr>
        <dsp:cNvPr id="0" name=""/>
        <dsp:cNvSpPr/>
      </dsp:nvSpPr>
      <dsp:spPr>
        <a:xfrm>
          <a:off x="0" y="0"/>
          <a:ext cx="8604448" cy="130542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Otevřete program </a:t>
          </a:r>
          <a:r>
            <a:rPr lang="cs-CZ" sz="3200" b="0" i="0" kern="1200" baseline="0" dirty="0" err="1" smtClean="0">
              <a:latin typeface="Arial Narrow" pitchFamily="34" charset="0"/>
              <a:cs typeface="Arial" pitchFamily="34" charset="0"/>
            </a:rPr>
            <a:t>WordPad</a:t>
          </a: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. Zmenšete a zvětšete okna. Minimalizujte na spodní lištu.</a:t>
          </a:r>
          <a:endParaRPr lang="cs-CZ" sz="3200" kern="1200" dirty="0">
            <a:latin typeface="Arial Narrow" pitchFamily="34" charset="0"/>
            <a:cs typeface="Arial" pitchFamily="34" charset="0"/>
          </a:endParaRPr>
        </a:p>
      </dsp:txBody>
      <dsp:txXfrm>
        <a:off x="1851432" y="0"/>
        <a:ext cx="6753015" cy="1305426"/>
      </dsp:txXfrm>
    </dsp:sp>
    <dsp:sp modelId="{1CABFF0F-07F3-4109-BA2C-9B7E5881FE09}">
      <dsp:nvSpPr>
        <dsp:cNvPr id="0" name=""/>
        <dsp:cNvSpPr/>
      </dsp:nvSpPr>
      <dsp:spPr>
        <a:xfrm>
          <a:off x="130542" y="130542"/>
          <a:ext cx="1720889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89765-3A1F-4E73-820D-92783CD37155}">
      <dsp:nvSpPr>
        <dsp:cNvPr id="0" name=""/>
        <dsp:cNvSpPr/>
      </dsp:nvSpPr>
      <dsp:spPr>
        <a:xfrm>
          <a:off x="0" y="1435968"/>
          <a:ext cx="8604448" cy="130542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i="0" kern="1200" baseline="0" dirty="0" smtClean="0">
              <a:latin typeface="Arial Narrow" pitchFamily="34" charset="0"/>
            </a:rPr>
            <a:t>Spusťte program Malování. Nakreslete  první písmeno svého jména.</a:t>
          </a:r>
          <a:endParaRPr lang="cs-CZ" sz="3200" kern="1200" dirty="0">
            <a:latin typeface="Arial Narrow" pitchFamily="34" charset="0"/>
          </a:endParaRPr>
        </a:p>
      </dsp:txBody>
      <dsp:txXfrm>
        <a:off x="1851432" y="1435968"/>
        <a:ext cx="6753015" cy="1305426"/>
      </dsp:txXfrm>
    </dsp:sp>
    <dsp:sp modelId="{E847A08D-9DE6-4622-9668-CB27AC48E3E4}">
      <dsp:nvSpPr>
        <dsp:cNvPr id="0" name=""/>
        <dsp:cNvSpPr/>
      </dsp:nvSpPr>
      <dsp:spPr>
        <a:xfrm>
          <a:off x="130542" y="1566511"/>
          <a:ext cx="1720889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984CB-1EFE-4A59-8EDD-45F0892E9360}">
      <dsp:nvSpPr>
        <dsp:cNvPr id="0" name=""/>
        <dsp:cNvSpPr/>
      </dsp:nvSpPr>
      <dsp:spPr>
        <a:xfrm>
          <a:off x="0" y="2871937"/>
          <a:ext cx="8604448" cy="130542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Spusťte  program </a:t>
          </a:r>
          <a:r>
            <a:rPr lang="cs-CZ" sz="3200" b="0" i="0" kern="1200" baseline="0" dirty="0" err="1" smtClean="0">
              <a:latin typeface="Arial Narrow" pitchFamily="34" charset="0"/>
              <a:cs typeface="Arial" pitchFamily="34" charset="0"/>
            </a:rPr>
            <a:t>WordPad</a:t>
          </a: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. Zapište slova, která začínají na stejnou souhlásku.</a:t>
          </a:r>
          <a:endParaRPr lang="cs-CZ" sz="3200" kern="1200" dirty="0">
            <a:latin typeface="Arial Narrow" pitchFamily="34" charset="0"/>
            <a:cs typeface="Arial" pitchFamily="34" charset="0"/>
          </a:endParaRPr>
        </a:p>
      </dsp:txBody>
      <dsp:txXfrm>
        <a:off x="1851432" y="2871937"/>
        <a:ext cx="6753015" cy="1305426"/>
      </dsp:txXfrm>
    </dsp:sp>
    <dsp:sp modelId="{05104BE0-0D4B-4271-B918-CBCAB86387D0}">
      <dsp:nvSpPr>
        <dsp:cNvPr id="0" name=""/>
        <dsp:cNvSpPr/>
      </dsp:nvSpPr>
      <dsp:spPr>
        <a:xfrm>
          <a:off x="130542" y="3002480"/>
          <a:ext cx="1720889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1EFD9-4172-4116-A255-63D91AA0DF8C}">
      <dsp:nvSpPr>
        <dsp:cNvPr id="0" name=""/>
        <dsp:cNvSpPr/>
      </dsp:nvSpPr>
      <dsp:spPr>
        <a:xfrm>
          <a:off x="0" y="4307906"/>
          <a:ext cx="8604448" cy="130542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0" i="0" kern="1200" baseline="0" dirty="0" smtClean="0">
              <a:latin typeface="Arial Narrow" pitchFamily="34" charset="0"/>
              <a:cs typeface="Arial" pitchFamily="34" charset="0"/>
            </a:rPr>
            <a:t>Před odhlášením z počítače zavřete všechny programy. Nic nechceme ukládat.</a:t>
          </a:r>
          <a:endParaRPr lang="cs-CZ" sz="3200" kern="1200" dirty="0">
            <a:latin typeface="Arial Narrow" pitchFamily="34" charset="0"/>
            <a:cs typeface="Arial" pitchFamily="34" charset="0"/>
          </a:endParaRPr>
        </a:p>
      </dsp:txBody>
      <dsp:txXfrm>
        <a:off x="1851432" y="4307906"/>
        <a:ext cx="6753015" cy="1305426"/>
      </dsp:txXfrm>
    </dsp:sp>
    <dsp:sp modelId="{D19EEBAF-BAE0-4C7D-A9D4-09ADAEFFAE8A}">
      <dsp:nvSpPr>
        <dsp:cNvPr id="0" name=""/>
        <dsp:cNvSpPr/>
      </dsp:nvSpPr>
      <dsp:spPr>
        <a:xfrm>
          <a:off x="130542" y="4438449"/>
          <a:ext cx="1720889" cy="10443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683AA-69AD-4803-807D-E080638B9380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039D-6327-49EB-A7F7-DF3F31763C1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039D-6327-49EB-A7F7-DF3F31763C1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20.6.2013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l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tlačítko maximalizace</a:t>
            </a:r>
            <a:endParaRPr lang="cs-CZ" sz="6000" dirty="0"/>
          </a:p>
        </p:txBody>
      </p:sp>
      <p:pic>
        <p:nvPicPr>
          <p:cNvPr id="3074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35996"/>
            <a:ext cx="4032448" cy="3024336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 flipH="1">
            <a:off x="4211960" y="2924944"/>
            <a:ext cx="288032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499992" y="1772816"/>
            <a:ext cx="4176464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dáváme okno přes celou obrazovku monitoru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65204" t="33150" r="21094" b="62440"/>
          <a:stretch>
            <a:fillRect/>
          </a:stretch>
        </p:blipFill>
        <p:spPr bwMode="auto">
          <a:xfrm>
            <a:off x="5364088" y="5229200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>
            <a:off x="6588224" y="3356992"/>
            <a:ext cx="72008" cy="20162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posouvání okna</a:t>
            </a:r>
            <a:endParaRPr lang="cs-CZ" sz="6000" dirty="0"/>
          </a:p>
        </p:txBody>
      </p:sp>
      <p:pic>
        <p:nvPicPr>
          <p:cNvPr id="3074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35996"/>
            <a:ext cx="4032448" cy="3024336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 flipH="1">
            <a:off x="3059832" y="2780928"/>
            <a:ext cx="1440160" cy="7920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499992" y="1772816"/>
            <a:ext cx="417646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myší klikneme a držíme za horní lištu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65204" t="33150" r="21094" b="62440"/>
          <a:stretch>
            <a:fillRect/>
          </a:stretch>
        </p:blipFill>
        <p:spPr bwMode="auto">
          <a:xfrm>
            <a:off x="5364088" y="4509120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>
            <a:off x="5652120" y="2852936"/>
            <a:ext cx="0" cy="194421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4860032" y="5877272"/>
            <a:ext cx="417646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pohybujeme myší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3.7037E-6 C 0.00156 0.00926 0.00104 0.01967 0.00364 0.02847 C 0.00468 0.03194 0.00746 0.03819 0.00746 0.03819 C 0.0092 0.05277 0.01857 0.06805 0.02586 0.07893 C 0.02725 0.08101 0.02864 0.08287 0.02968 0.08518 C 0.0309 0.08796 0.03107 0.09143 0.03246 0.09375 C 0.03385 0.09606 0.03802 0.09884 0.03802 0.09884 C 0.0427 0.10879 0.03663 0.09745 0.04253 0.1037 C 0.05347 0.11504 0.04513 0.11018 0.0519 0.11365 C 0.05624 0.12129 0.06284 0.12523 0.06944 0.12963 C 0.07864 0.13564 0.08333 0.14074 0.09357 0.14328 C 0.09913 0.14791 0.10347 0.14884 0.11024 0.15069 C 0.12065 0.15949 0.12308 0.16805 0.13611 0.17037 C 0.14548 0.17777 0.15624 0.18125 0.16666 0.18518 C 0.19131 0.19467 0.21631 0.20208 0.24166 0.2074 C 0.25243 0.21226 0.26354 0.21458 0.27499 0.21597 C 0.28506 0.22106 0.2967 0.22199 0.30746 0.22338 C 0.3151 0.22638 0.30711 0.22361 0.32031 0.22592 C 0.33906 0.22916 0.35677 0.23449 0.37586 0.23588 C 0.39999 0.24189 0.43524 0.2375 0.45746 0.23703 C 0.47604 0.2331 0.49357 0.22708 0.51024 0.21597 C 0.5144 0.20902 0.5184 0.20138 0.52308 0.19513 C 0.52517 0.18819 0.5276 0.18426 0.53142 0.17893 C 0.53315 0.17291 0.53611 0.16273 0.53975 0.15926 C 0.54097 0.15092 0.54427 0.14722 0.54635 0.13958 C 0.55086 0.12291 0.55555 0.10671 0.56024 0.09004 C 0.56805 0.06226 0.57725 0.02638 0.58142 -0.00255 C 0.58836 -0.04977 0.58107 -0.01112 0.58611 -0.03704 C 0.58732 -0.08102 0.58611 -0.12338 0.58142 -0.16667 C 0.57951 -0.18403 0.58003 -0.20186 0.57499 -0.21852 C 0.57326 -0.23565 0.57065 -0.25232 0.56475 -0.26783 C 0.5618 -0.27547 0.56093 -0.28542 0.55746 -0.2926 C 0.55156 -0.30487 0.54374 -0.31598 0.53697 -0.32709 C 0.53576 -0.32894 0.53541 -0.33172 0.5342 -0.33334 C 0.52708 -0.34283 0.51718 -0.35 0.5092 -0.35811 C 0.50468 -0.3625 0.4868 -0.36667 0.48055 -0.36783 C 0.46753 -0.36644 0.45538 -0.36204 0.44253 -0.35926 C 0.43333 -0.35417 0.42308 -0.35209 0.41388 -0.34699 C 0.41006 -0.34491 0.40642 -0.34237 0.40277 -0.33959 C 0.40069 -0.33797 0.39861 -0.33588 0.39635 -0.33449 C 0.38906 -0.32987 0.38246 -0.32639 0.37586 -0.31968 C 0.37048 -0.31412 0.36562 -0.30787 0.36111 -0.30116 C 0.35868 -0.29769 0.35607 -0.29468 0.35364 -0.29144 C 0.35208 -0.28936 0.34913 -0.28519 0.34913 -0.28519 C 0.34583 -0.27454 0.33888 -0.2632 0.3342 -0.25301 C 0.32968 -0.24329 0.3276 -0.23218 0.32308 -0.22223 C 0.32083 -0.21112 0.31683 -0.20301 0.31388 -0.1926 C 0.30381 -0.15625 0.29496 -0.11922 0.28246 -0.08403 C 0.27899 -0.07408 0.27395 -0.06528 0.27031 -0.05556 C 0.26475 -0.04074 0.26111 -0.02524 0.25642 -0.00996 C 0.25468 -0.00417 0.2519 0.00138 0.25086 0.0074 C 0.25034 0.01064 0.25017 0.01435 0.24913 0.01736 C 0.2335 0.06342 0.24704 0.0199 0.23611 0.0456 C 0.23229 0.05463 0.22899 0.06388 0.22499 0.07291 C 0.22378 0.07546 0.22256 0.07801 0.22135 0.08032 C 0.21857 0.08541 0.21545 0.08981 0.21302 0.09513 C 0.20885 0.10393 0.20572 0.1125 0.19999 0.11967 C 0.17413 0.15185 0.14548 0.17615 0.11197 0.19143 C 0.11041 0.19213 0.09635 0.19375 0.09635 0.19375 C 0.07968 0.19652 0.06319 0.19745 0.04635 0.19884 C 0.03368 0.19838 0.021 0.19861 0.00833 0.19745 C -0.0099 0.19583 -0.02587 0.18819 -0.04358 0.18518 C -0.04879 0.18287 -0.054 0.17986 -0.05921 0.17777 C -0.0632 0.17407 -0.06563 0.16944 -0.06945 0.16551 C -0.07275 0.15138 -0.07848 0.14004 -0.08334 0.12708 C -0.08629 0.11898 -0.08837 0.11157 -0.09167 0.1037 C -0.09323 0.09074 -0.09844 0.07777 -0.10192 0.06551 C -0.10591 0.05138 -0.10938 0.03657 -0.11303 0.02222 C -0.11789 0.00254 -0.12067 -0.01806 -0.12865 -0.03588 C -0.13004 -0.05209 -0.13143 -0.06574 -0.13421 -0.08149 C -0.13594 -0.11274 -0.13803 -0.14792 -0.12969 -0.17778 C -0.1283 -0.19699 -0.12605 -0.22199 -0.11945 -0.23959 C -0.11823 -0.24723 -0.11806 -0.25649 -0.11476 -0.26297 C -0.11007 -0.30232 -0.08473 -0.33172 -0.05556 -0.33704 C -0.03698 -0.34468 -0.02414 -0.32755 -0.00747 -0.32338 C -0.00278 -0.31922 0.00295 -0.3169 0.00746 -0.31227 C 0.01545 -0.30417 0.0118 -0.30602 0.01753 -0.30371 C 0.02135 -0.29977 0.0243 -0.29561 0.02864 -0.2926 C 0.03558 -0.28033 0.04409 -0.27107 0.04913 -0.25672 C 0.05121 -0.2507 0.0526 -0.23866 0.05555 -0.23334 C 0.06093 -0.22385 0.06354 -0.2132 0.06753 -0.20255 C 0.06961 -0.19676 0.07308 -0.19167 0.07586 -0.18635 C 0.07725 -0.18357 0.0776 -0.17987 0.07864 -0.17662 C 0.08211 -0.16574 0.08663 -0.15487 0.09079 -0.14445 C 0.09548 -0.13264 0.10121 -0.12061 0.10555 -0.10857 C 0.10815 -0.10116 0.1092 -0.0926 0.11197 -0.08519 C 0.11319 -0.08172 0.11527 -0.07871 0.11666 -0.07524 C 0.11753 -0.07338 0.11788 -0.0713 0.11857 -0.06922 C 0.12013 -0.05556 0.12552 -0.04283 0.13055 -0.03079 C 0.13298 -0.02477 0.13333 -0.01968 0.13697 -0.01482 C 0.13906 -0.00695 0.14253 0.00347 0.14635 0.00995 C 0.14791 0.01273 0.1519 0.01736 0.1519 0.01736 C 0.15642 0.03009 0.15017 0.01435 0.15746 0.02592 C 0.15815 0.02685 0.15781 0.02847 0.15833 0.02963 C 0.16406 0.0412 0.16232 0.03912 0.16857 0.04328 C 0.17499 0.05439 0.18558 0.06203 0.19444 0.06921 C 0.21111 0.0824 0.22795 0.09768 0.24722 0.10254 C 0.25312 0.10625 0.25937 0.10833 0.26579 0.10995 C 0.2901 0.12245 0.3217 0.11782 0.34635 0.11851 C 0.37604 0.11736 0.40781 0.11805 0.43802 0.11365 C 0.44808 0.11226 0.45763 0.1081 0.46753 0.10625 C 0.47638 0.10277 0.48541 0.09976 0.49444 0.09745 C 0.50763 0.08981 0.52083 0.08217 0.5342 0.07523 C 0.53993 0.06898 0.54618 0.06643 0.5519 0.06041 C 0.55868 0.05324 0.56701 0.04768 0.57308 0.03958 C 0.57638 0.03518 0.57916 0.03032 0.58246 0.02592 C 0.58645 0.01481 0.59357 0.00601 0.59808 -0.00487 C 0.60277 -0.01598 0.60677 -0.02755 0.61197 -0.0382 C 0.61701 -0.06274 0.63142 -0.0882 0.63888 -0.11227 C 0.64374 -0.12778 0.646 -0.14468 0.64999 -0.16042 C 0.65069 -0.17362 0.65156 -0.18588 0.65364 -0.19885 C 0.65451 -0.20463 0.65642 -0.21598 0.65642 -0.21598 C 0.65868 -0.24838 0.65538 -0.2801 0.6519 -0.31227 C 0.64965 -0.33357 0.64808 -0.35649 0.63802 -0.37408 C 0.63541 -0.38612 0.6394 -0.37223 0.63333 -0.38149 C 0.63177 -0.38403 0.63142 -0.38774 0.62968 -0.39005 C 0.62656 -0.39445 0.61909 -0.40093 0.61475 -0.40255 C 0.60086 -0.41412 0.58333 -0.41737 0.56753 -0.42107 C 0.56111 -0.42246 0.55451 -0.42362 0.54808 -0.42477 C 0.546 -0.42524 0.54166 -0.42593 0.54166 -0.42593 C 0.48246 -0.42524 0.43159 -0.42315 0.37308 -0.42223 C 0.35868 -0.42061 0.34513 -0.41713 0.33055 -0.41598 C 0.31892 -0.41227 0.30711 -0.40949 0.29531 -0.40741 C 0.29079 -0.40556 0.28593 -0.40556 0.28142 -0.40371 C 0.2651 -0.39746 0.27465 -0.40024 0.26388 -0.39746 C 0.2552 -0.3919 0.24618 -0.38588 0.23802 -0.37894 C 0.2302 -0.37223 0.22413 -0.3625 0.21579 -0.35672 C 0.21406 -0.3507 0.20607 -0.34098 0.20277 -0.33449 C 0.19999 -0.32292 0.20451 -0.33889 0.19913 -0.32848 C 0.19843 -0.32709 0.19861 -0.325 0.19808 -0.32338 C 0.19687 -0.31945 0.19496 -0.31621 0.19357 -0.31227 C 0.19079 -0.30417 0.18923 -0.29561 0.18611 -0.28774 C 0.1842 -0.27662 0.17812 -0.25278 0.17308 -0.24445 C 0.17083 -0.2257 0.16284 -0.20903 0.15746 -0.19144 C 0.14808 -0.16088 0.13697 -0.13195 0.11944 -0.10857 C 0.11649 -0.10463 0.11493 -0.09908 0.11197 -0.09514 C 0.10503 -0.08588 0.09965 -0.0757 0.09253 -0.06667 C 0.09131 -0.06158 0.08854 -0.05996 0.08611 -0.05556 C 0.08142 -0.04723 0.0776 -0.03843 0.07135 -0.03218 C 0.06927 -0.025 0.06232 -0.01574 0.05746 -0.01112 C 0.05364 -0.00741 0.0493 -0.00463 0.04722 0.00115 " pathEditMode="relative" ptsTypes="ffffffffffffffffffffffffffffffffffffffffffffffffffffffffffffffffffffffffffffffffffffffffffffffffffffffffffffffffffffffffffffffffffffffffffffA">
                                      <p:cBhvr>
                                        <p:cTn id="2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velikost okna</a:t>
            </a:r>
            <a:endParaRPr lang="cs-CZ" sz="6000" dirty="0"/>
          </a:p>
        </p:txBody>
      </p:sp>
      <p:pic>
        <p:nvPicPr>
          <p:cNvPr id="3074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35996"/>
            <a:ext cx="4032448" cy="3024336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 flipH="1">
            <a:off x="4427984" y="2852936"/>
            <a:ext cx="936104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499992" y="1772816"/>
            <a:ext cx="417646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zachytíme okno</a:t>
            </a:r>
          </a:p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za okraj nebo roh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76056" y="5373216"/>
            <a:ext cx="381642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nastavíme vlastní velikost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 l="51029" t="59850" r="39049" b="27551"/>
          <a:stretch>
            <a:fillRect/>
          </a:stretch>
        </p:blipFill>
        <p:spPr bwMode="auto">
          <a:xfrm>
            <a:off x="5220072" y="3645024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 flipH="1">
            <a:off x="6156176" y="2852936"/>
            <a:ext cx="1656184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H="1">
            <a:off x="2843808" y="2636912"/>
            <a:ext cx="1728192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dialogové okno</a:t>
            </a:r>
            <a:endParaRPr lang="cs-CZ" sz="6000" dirty="0"/>
          </a:p>
        </p:txBody>
      </p:sp>
      <p:pic>
        <p:nvPicPr>
          <p:cNvPr id="3" name="Picture 12" descr="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149080"/>
            <a:ext cx="3579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179512" y="3356992"/>
          <a:ext cx="5760640" cy="3096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2339752" y="1844824"/>
            <a:ext cx="55446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důležité sdělení nebo otázka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347864" y="2564904"/>
            <a:ext cx="5544616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nutné si pozorně přečíst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B2834A-CF21-46E2-B092-CAF6E48F4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48B2834A-CF21-46E2-B092-CAF6E48F4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dgm id="{48B2834A-CF21-46E2-B092-CAF6E48F4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graphicEl>
                                              <a:dgm id="{48B2834A-CF21-46E2-B092-CAF6E48F4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graphicEl>
                                              <a:dgm id="{48B2834A-CF21-46E2-B092-CAF6E48F4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48B2834A-CF21-46E2-B092-CAF6E48F4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8F900-4655-4A98-831B-7D9AA014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A0A8F900-4655-4A98-831B-7D9AA014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graphicEl>
                                              <a:dgm id="{A0A8F900-4655-4A98-831B-7D9AA014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graphicEl>
                                              <a:dgm id="{A0A8F900-4655-4A98-831B-7D9AA014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A0A8F900-4655-4A98-831B-7D9AA0147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A0A8F900-4655-4A98-831B-7D9AA0147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2F91A38-BF4A-42C3-B1CF-C316551A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graphicEl>
                                              <a:dgm id="{52F91A38-BF4A-42C3-B1CF-C316551A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graphicEl>
                                              <a:dgm id="{52F91A38-BF4A-42C3-B1CF-C316551A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graphicEl>
                                              <a:dgm id="{52F91A38-BF4A-42C3-B1CF-C316551A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graphicEl>
                                              <a:dgm id="{52F91A38-BF4A-42C3-B1CF-C316551A30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52F91A38-BF4A-42C3-B1CF-C316551A30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D96573-EF7E-4686-87F5-0E8E2F448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E7D96573-EF7E-4686-87F5-0E8E2F448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graphicEl>
                                              <a:dgm id="{E7D96573-EF7E-4686-87F5-0E8E2F448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graphicEl>
                                              <a:dgm id="{E7D96573-EF7E-4686-87F5-0E8E2F448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graphicEl>
                                              <a:dgm id="{E7D96573-EF7E-4686-87F5-0E8E2F4489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graphicEl>
                                              <a:dgm id="{E7D96573-EF7E-4686-87F5-0E8E2F4489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785D64-4902-43F5-8368-43C734F1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graphicEl>
                                              <a:dgm id="{43785D64-4902-43F5-8368-43C734F1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graphicEl>
                                              <a:dgm id="{43785D64-4902-43F5-8368-43C734F1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43785D64-4902-43F5-8368-43C734F1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43785D64-4902-43F5-8368-43C734F172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43785D64-4902-43F5-8368-43C734F172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BFFDDD-1A74-4635-A4A7-ED37D757B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graphicEl>
                                              <a:dgm id="{58BFFDDD-1A74-4635-A4A7-ED37D757B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graphicEl>
                                              <a:dgm id="{58BFFDDD-1A74-4635-A4A7-ED37D757B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58BFFDDD-1A74-4635-A4A7-ED37D757B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58BFFDDD-1A74-4635-A4A7-ED37D757B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58BFFDDD-1A74-4635-A4A7-ED37D757B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2">
        <p:bldSub>
          <a:bldDgm bld="one"/>
        </p:bldSub>
      </p:bldGraphic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305800" cy="1143000"/>
          </a:xfrm>
        </p:spPr>
        <p:txBody>
          <a:bodyPr/>
          <a:lstStyle/>
          <a:p>
            <a:r>
              <a:rPr lang="cs-CZ" sz="6000" dirty="0" smtClean="0"/>
              <a:t>Úkoly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95536" y="1124744"/>
          <a:ext cx="86044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graphicEl>
                                              <a:dgm id="{1CABFF0F-07F3-4109-BA2C-9B7E5881F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graphicEl>
                                              <a:dgm id="{51C7BD1E-E971-4538-9652-6A82D5D17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847A08D-9DE6-4622-9668-CB27AC48E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graphicEl>
                                              <a:dgm id="{AB089765-3A1F-4E73-820D-92783CD37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dgm id="{05104BE0-0D4B-4271-B918-CBCAB8638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graphicEl>
                                              <a:dgm id="{715984CB-1EFE-4A59-8EDD-45F0892E9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9EEBAF-BAE0-4C7D-A9D4-09ADAEFFA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1841EFD9-4172-4116-A255-63D91AA0D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39552" y="836712"/>
            <a:ext cx="7467600" cy="252028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Zdroje: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cs-CZ" dirty="0" smtClean="0">
                <a:latin typeface="+mj-lt"/>
                <a:ea typeface="+mj-ea"/>
                <a:cs typeface="+mj-cs"/>
              </a:rPr>
              <a:t>VANÍČEK, Jiří a Petr ŘEZNÍČEK. Informatika pro základní školy.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Vyd</a:t>
            </a:r>
            <a:r>
              <a:rPr lang="cs-CZ" dirty="0" smtClean="0">
                <a:latin typeface="+mj-lt"/>
                <a:ea typeface="+mj-ea"/>
                <a:cs typeface="+mj-cs"/>
              </a:rPr>
              <a:t>. 1. Brno: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Computer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Press</a:t>
            </a:r>
            <a:r>
              <a:rPr lang="cs-CZ" dirty="0" smtClean="0">
                <a:latin typeface="+mj-lt"/>
                <a:ea typeface="+mj-ea"/>
                <a:cs typeface="+mj-cs"/>
              </a:rPr>
              <a:t>, 2004, 85 s. Učebnice (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Computer</a:t>
            </a:r>
            <a:r>
              <a:rPr lang="cs-CZ" dirty="0" smtClean="0">
                <a:latin typeface="+mj-lt"/>
                <a:ea typeface="+mj-ea"/>
                <a:cs typeface="+mj-cs"/>
              </a:rPr>
              <a:t> </a:t>
            </a:r>
            <a:r>
              <a:rPr lang="cs-CZ" dirty="0" err="1" smtClean="0">
                <a:latin typeface="+mj-lt"/>
                <a:ea typeface="+mj-ea"/>
                <a:cs typeface="+mj-cs"/>
              </a:rPr>
              <a:t>Press</a:t>
            </a:r>
            <a:r>
              <a:rPr lang="cs-CZ" dirty="0" smtClean="0">
                <a:latin typeface="+mj-lt"/>
                <a:ea typeface="+mj-ea"/>
                <a:cs typeface="+mj-cs"/>
              </a:rPr>
              <a:t>). ISBN 80-251-0196-7.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 txBox="1">
            <a:spLocks/>
          </p:cNvSpPr>
          <p:nvPr/>
        </p:nvSpPr>
        <p:spPr>
          <a:xfrm>
            <a:off x="467544" y="620688"/>
            <a:ext cx="8229600" cy="1252538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Název projektu : Objevujeme svět kolem nás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cs-CZ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Reg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číslo projektu: CZ.1.07/1.4.00/21.2040</a:t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obsah 1"/>
          <p:cNvSpPr txBox="1">
            <a:spLocks/>
          </p:cNvSpPr>
          <p:nvPr/>
        </p:nvSpPr>
        <p:spPr>
          <a:xfrm>
            <a:off x="395288" y="2674938"/>
            <a:ext cx="8569200" cy="3451225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Autor : Mgr. Zdeňka Švecová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Období vytvoření výukového materiálu : říjen 2012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Vzdělávací obor :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Využívání informační technologie - 1.stupeň ZŠ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Anotace : Seznamuje se s prostředím počítače.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Očekávaný výstup :  Poznává a zkouší pracovat v prostředí počítače, pracuje s oknem aplikace.</a:t>
            </a: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PROSTŘEDÍ POČÍTAČE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6600" dirty="0" smtClean="0"/>
              <a:t>okna</a:t>
            </a:r>
            <a:endParaRPr lang="cs-CZ" sz="66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Obsah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 smtClean="0"/>
              <a:t>Pracovní plocha</a:t>
            </a:r>
          </a:p>
          <a:p>
            <a:r>
              <a:rPr lang="cs-CZ" sz="3200" dirty="0" smtClean="0"/>
              <a:t>Okna</a:t>
            </a:r>
          </a:p>
          <a:p>
            <a:r>
              <a:rPr lang="cs-CZ" sz="3200" dirty="0" smtClean="0"/>
              <a:t>Dialogové okno</a:t>
            </a:r>
          </a:p>
          <a:p>
            <a:r>
              <a:rPr lang="cs-CZ" sz="3200" dirty="0" smtClean="0"/>
              <a:t>Úkoly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Prostředí počítače</a:t>
            </a:r>
            <a:endParaRPr lang="cs-CZ" sz="6000" dirty="0"/>
          </a:p>
        </p:txBody>
      </p:sp>
      <p:pic>
        <p:nvPicPr>
          <p:cNvPr id="7171" name="Picture 3" descr="D:\Zdenka\Zdeňka\SKOLA\DUM\obr-software\prostředí\pracploc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64450"/>
            <a:ext cx="6791400" cy="5093550"/>
          </a:xfrm>
          <a:prstGeom prst="rect">
            <a:avLst/>
          </a:prstGeom>
          <a:noFill/>
        </p:spPr>
      </p:pic>
      <p:sp>
        <p:nvSpPr>
          <p:cNvPr id="5" name="Obdélníkový popisek 4"/>
          <p:cNvSpPr/>
          <p:nvPr/>
        </p:nvSpPr>
        <p:spPr>
          <a:xfrm>
            <a:off x="2627784" y="2564904"/>
            <a:ext cx="1512168" cy="1080120"/>
          </a:xfrm>
          <a:prstGeom prst="wedgeRectCallout">
            <a:avLst>
              <a:gd name="adj1" fmla="val -120216"/>
              <a:gd name="adj2" fmla="val 868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Ikony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ový popisek 6"/>
          <p:cNvSpPr/>
          <p:nvPr/>
        </p:nvSpPr>
        <p:spPr>
          <a:xfrm>
            <a:off x="5292080" y="2564904"/>
            <a:ext cx="1944216" cy="1080120"/>
          </a:xfrm>
          <a:prstGeom prst="wedgeRectCallout">
            <a:avLst>
              <a:gd name="adj1" fmla="val -210484"/>
              <a:gd name="adj2" fmla="val 18791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3200" dirty="0" smtClean="0">
                <a:latin typeface="Arial" pitchFamily="34" charset="0"/>
                <a:cs typeface="Arial" pitchFamily="34" charset="0"/>
              </a:rPr>
              <a:t>racovní plocha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ový popisek 7"/>
          <p:cNvSpPr/>
          <p:nvPr/>
        </p:nvSpPr>
        <p:spPr>
          <a:xfrm>
            <a:off x="6156176" y="4509120"/>
            <a:ext cx="1584176" cy="1224136"/>
          </a:xfrm>
          <a:prstGeom prst="wedgeRectCallout">
            <a:avLst>
              <a:gd name="adj1" fmla="val -180813"/>
              <a:gd name="adj2" fmla="val 13249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Hlavní  panel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délníkový popisek 8"/>
          <p:cNvSpPr/>
          <p:nvPr/>
        </p:nvSpPr>
        <p:spPr>
          <a:xfrm>
            <a:off x="3419872" y="4509120"/>
            <a:ext cx="1728192" cy="1296144"/>
          </a:xfrm>
          <a:prstGeom prst="wedgeRectCallout">
            <a:avLst>
              <a:gd name="adj1" fmla="val -161929"/>
              <a:gd name="adj2" fmla="val 11332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Nabídka Start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okna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sz="3200" dirty="0" smtClean="0"/>
              <a:t>Většina programů se spouští v okně.</a:t>
            </a:r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r>
              <a:rPr lang="cs-CZ" sz="3200" u="sng" dirty="0" smtClean="0"/>
              <a:t>Okno má:</a:t>
            </a:r>
          </a:p>
          <a:p>
            <a:r>
              <a:rPr lang="cs-CZ" sz="3200" dirty="0" smtClean="0"/>
              <a:t>Horní lištu</a:t>
            </a:r>
          </a:p>
          <a:p>
            <a:r>
              <a:rPr lang="cs-CZ" sz="3200" dirty="0" smtClean="0"/>
              <a:t>Tlačítko minimalizace</a:t>
            </a:r>
          </a:p>
          <a:p>
            <a:r>
              <a:rPr lang="cs-CZ" sz="3200" dirty="0" smtClean="0"/>
              <a:t>Tlačítko maximalizace</a:t>
            </a:r>
          </a:p>
          <a:p>
            <a:r>
              <a:rPr lang="cs-CZ" sz="3200" dirty="0" smtClean="0"/>
              <a:t>Křížek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5204" t="33150" r="21094" b="62440"/>
          <a:stretch>
            <a:fillRect/>
          </a:stretch>
        </p:blipFill>
        <p:spPr bwMode="auto">
          <a:xfrm>
            <a:off x="6228184" y="5085184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6000" dirty="0" smtClean="0"/>
              <a:t>okna</a:t>
            </a:r>
            <a:endParaRPr lang="cs-CZ" dirty="0"/>
          </a:p>
        </p:txBody>
      </p:sp>
      <p:pic>
        <p:nvPicPr>
          <p:cNvPr id="1026" name="Picture 2" descr="D:\Zdenka\Zdeňka\SKOLA\DUM\obr-software\prostředí\pracplocha.png"/>
          <p:cNvPicPr>
            <a:picLocks noChangeAspect="1" noChangeArrowheads="1"/>
          </p:cNvPicPr>
          <p:nvPr/>
        </p:nvPicPr>
        <p:blipFill>
          <a:blip r:embed="rId2" cstate="print"/>
          <a:srcRect r="38484"/>
          <a:stretch>
            <a:fillRect/>
          </a:stretch>
        </p:blipFill>
        <p:spPr bwMode="auto">
          <a:xfrm>
            <a:off x="5076057" y="1268760"/>
            <a:ext cx="3960440" cy="512118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3528" y="2204864"/>
            <a:ext cx="4680520" cy="255454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u="sng" dirty="0" smtClean="0"/>
              <a:t>Programy spouštíme</a:t>
            </a:r>
            <a:r>
              <a:rPr lang="cs-CZ" sz="3200" dirty="0" smtClean="0"/>
              <a:t>: </a:t>
            </a:r>
          </a:p>
          <a:p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přímo z pracovní plochy</a:t>
            </a:r>
          </a:p>
          <a:p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v nabídce Start</a:t>
            </a:r>
            <a:endParaRPr lang="cs-CZ" dirty="0"/>
          </a:p>
        </p:txBody>
      </p:sp>
      <p:cxnSp>
        <p:nvCxnSpPr>
          <p:cNvPr id="7" name="Přímá spojovací šipka 6"/>
          <p:cNvCxnSpPr/>
          <p:nvPr/>
        </p:nvCxnSpPr>
        <p:spPr>
          <a:xfrm flipV="1">
            <a:off x="4283968" y="1556792"/>
            <a:ext cx="792088" cy="158417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šipka 7"/>
          <p:cNvCxnSpPr/>
          <p:nvPr/>
        </p:nvCxnSpPr>
        <p:spPr>
          <a:xfrm flipV="1">
            <a:off x="4067944" y="3573016"/>
            <a:ext cx="1152128" cy="2160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275856" y="4581128"/>
            <a:ext cx="1872208" cy="165618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horní lišta</a:t>
            </a:r>
            <a:endParaRPr lang="cs-CZ" sz="6000" dirty="0"/>
          </a:p>
        </p:txBody>
      </p:sp>
      <p:pic>
        <p:nvPicPr>
          <p:cNvPr id="3074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35996"/>
            <a:ext cx="4032448" cy="3024336"/>
          </a:xfrm>
          <a:prstGeom prst="rect">
            <a:avLst/>
          </a:prstGeom>
          <a:noFill/>
        </p:spPr>
      </p:pic>
      <p:pic>
        <p:nvPicPr>
          <p:cNvPr id="3075" name="Picture 3" descr="D:\Zdenka\Zdeňka\SKOLA\DUM\obr-software\prostředí\okno-wordpad.jpg"/>
          <p:cNvPicPr>
            <a:picLocks noChangeAspect="1" noChangeArrowheads="1"/>
          </p:cNvPicPr>
          <p:nvPr/>
        </p:nvPicPr>
        <p:blipFill>
          <a:blip r:embed="rId3" cstate="print"/>
          <a:srcRect l="4725" t="13230" r="71965" b="75888"/>
          <a:stretch>
            <a:fillRect/>
          </a:stretch>
        </p:blipFill>
        <p:spPr bwMode="auto">
          <a:xfrm>
            <a:off x="4932040" y="4797152"/>
            <a:ext cx="3096344" cy="1368152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 flipH="1">
            <a:off x="1259632" y="2564904"/>
            <a:ext cx="3240360" cy="100811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4499992" y="1772816"/>
            <a:ext cx="4176464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název programu, </a:t>
            </a:r>
          </a:p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se kterým pracujeme 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>
          <a:xfrm>
            <a:off x="5652120" y="2852936"/>
            <a:ext cx="72008" cy="201622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tlačítko minimalizace</a:t>
            </a:r>
            <a:endParaRPr lang="cs-CZ" sz="6000" dirty="0"/>
          </a:p>
        </p:txBody>
      </p:sp>
      <p:pic>
        <p:nvPicPr>
          <p:cNvPr id="3074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032448" cy="3024336"/>
          </a:xfrm>
          <a:prstGeom prst="rect">
            <a:avLst/>
          </a:prstGeom>
          <a:noFill/>
        </p:spPr>
      </p:pic>
      <p:cxnSp>
        <p:nvCxnSpPr>
          <p:cNvPr id="5" name="Přímá spojovací šipka 4"/>
          <p:cNvCxnSpPr/>
          <p:nvPr/>
        </p:nvCxnSpPr>
        <p:spPr>
          <a:xfrm>
            <a:off x="3779912" y="2492896"/>
            <a:ext cx="216024" cy="93610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23528" y="1916832"/>
            <a:ext cx="4176464" cy="5847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okno zmenšíme 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65204" t="33150" r="21094" b="62440"/>
          <a:stretch>
            <a:fillRect/>
          </a:stretch>
        </p:blipFill>
        <p:spPr bwMode="auto">
          <a:xfrm>
            <a:off x="4211960" y="2708920"/>
            <a:ext cx="208823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šipka 8"/>
          <p:cNvCxnSpPr/>
          <p:nvPr/>
        </p:nvCxnSpPr>
        <p:spPr>
          <a:xfrm>
            <a:off x="4499992" y="2492896"/>
            <a:ext cx="720080" cy="57606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4" cstate="print"/>
          <a:srcRect t="87699" r="61610"/>
          <a:stretch>
            <a:fillRect/>
          </a:stretch>
        </p:blipFill>
        <p:spPr bwMode="auto">
          <a:xfrm>
            <a:off x="4499992" y="5373216"/>
            <a:ext cx="4429000" cy="1124744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5724128" y="3717032"/>
            <a:ext cx="2952328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schováme </a:t>
            </a:r>
          </a:p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do spodní lišty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1475656" y="4725144"/>
            <a:ext cx="4248472" cy="172819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>
            <a:stCxn id="20" idx="2"/>
          </p:cNvCxnSpPr>
          <p:nvPr/>
        </p:nvCxnSpPr>
        <p:spPr>
          <a:xfrm>
            <a:off x="7200292" y="4794250"/>
            <a:ext cx="252028" cy="137105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tlačítko minimalizace</a:t>
            </a:r>
            <a:endParaRPr lang="cs-CZ" sz="6000" dirty="0"/>
          </a:p>
        </p:txBody>
      </p:sp>
      <p:pic>
        <p:nvPicPr>
          <p:cNvPr id="3074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032448" cy="3024336"/>
          </a:xfrm>
          <a:prstGeom prst="rect">
            <a:avLst/>
          </a:prstGeom>
          <a:noFill/>
        </p:spPr>
      </p:pic>
      <p:pic>
        <p:nvPicPr>
          <p:cNvPr id="18" name="Picture 2" descr="D:\Zdenka\Zdeňka\SKOLA\DUM\obr-software\prostředí\malování nástroje.png"/>
          <p:cNvPicPr>
            <a:picLocks noChangeAspect="1" noChangeArrowheads="1"/>
          </p:cNvPicPr>
          <p:nvPr/>
        </p:nvPicPr>
        <p:blipFill>
          <a:blip r:embed="rId3" cstate="print"/>
          <a:srcRect t="87699" r="61610"/>
          <a:stretch>
            <a:fillRect/>
          </a:stretch>
        </p:blipFill>
        <p:spPr bwMode="auto">
          <a:xfrm>
            <a:off x="4499992" y="5373216"/>
            <a:ext cx="4429000" cy="1124744"/>
          </a:xfrm>
          <a:prstGeom prst="rect">
            <a:avLst/>
          </a:prstGeom>
          <a:noFill/>
        </p:spPr>
      </p:pic>
      <p:sp>
        <p:nvSpPr>
          <p:cNvPr id="20" name="TextovéPole 19"/>
          <p:cNvSpPr txBox="1"/>
          <p:nvPr/>
        </p:nvSpPr>
        <p:spPr>
          <a:xfrm>
            <a:off x="4716016" y="1988840"/>
            <a:ext cx="2952328" cy="206210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latin typeface="Arial" pitchFamily="34" charset="0"/>
                <a:cs typeface="Arial" pitchFamily="34" charset="0"/>
              </a:rPr>
              <a:t>kliknutím na program se okno vrátí na obrazovku </a:t>
            </a:r>
            <a:endParaRPr lang="cs-CZ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 flipH="1">
            <a:off x="1403648" y="4077072"/>
            <a:ext cx="4176464" cy="23042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>
            <a:off x="6228184" y="4077072"/>
            <a:ext cx="1080120" cy="208823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3_tříd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3_třída</Template>
  <TotalTime>237</TotalTime>
  <Words>267</Words>
  <Application>Microsoft Office PowerPoint</Application>
  <PresentationFormat>Předvádění na obrazovce (4:3)</PresentationFormat>
  <Paragraphs>68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3_třída</vt:lpstr>
      <vt:lpstr>Snímek 1</vt:lpstr>
      <vt:lpstr>PROSTŘEDÍ POČÍTAČE</vt:lpstr>
      <vt:lpstr>Obsah:</vt:lpstr>
      <vt:lpstr>Prostředí počítače</vt:lpstr>
      <vt:lpstr>okna</vt:lpstr>
      <vt:lpstr>okna</vt:lpstr>
      <vt:lpstr>horní lišta</vt:lpstr>
      <vt:lpstr>tlačítko minimalizace</vt:lpstr>
      <vt:lpstr>tlačítko minimalizace</vt:lpstr>
      <vt:lpstr>tlačítko maximalizace</vt:lpstr>
      <vt:lpstr>posouvání okna</vt:lpstr>
      <vt:lpstr>velikost okna</vt:lpstr>
      <vt:lpstr>dialogové okno</vt:lpstr>
      <vt:lpstr>Úkoly:</vt:lpstr>
      <vt:lpstr>Snímek 15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PROSTŘEDÍ POČÍTAČE</dc:title>
  <dc:creator>Zdeňka</dc:creator>
  <cp:lastModifiedBy>Zdeňka</cp:lastModifiedBy>
  <cp:revision>29</cp:revision>
  <dcterms:created xsi:type="dcterms:W3CDTF">2012-09-16T18:17:45Z</dcterms:created>
  <dcterms:modified xsi:type="dcterms:W3CDTF">2013-06-20T16:13:44Z</dcterms:modified>
</cp:coreProperties>
</file>