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7/16/2013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7/16/2013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7/16/2013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7990656" cy="124745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Tento vzdělávací </a:t>
            </a:r>
            <a:r>
              <a:rPr lang="cs-CZ" sz="4400" dirty="0" smtClean="0"/>
              <a:t>materiál vznikl </a:t>
            </a:r>
            <a:br>
              <a:rPr lang="cs-CZ" sz="4400" dirty="0" smtClean="0"/>
            </a:br>
            <a:r>
              <a:rPr lang="cs-CZ" sz="4400" dirty="0" smtClean="0"/>
              <a:t>v rámci projektu EU – peníze školám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450912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5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září 2011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8.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Prezentace </a:t>
            </a:r>
            <a:r>
              <a:rPr lang="cs-CZ" b="1" dirty="0" smtClean="0"/>
              <a:t>vysvětluje základní pojmy a postupy nutné pro úspěšné zvládnutí publikování na internetu s využitím serveru sweb.cz.</a:t>
            </a:r>
            <a:endParaRPr lang="cs-CZ" b="1" dirty="0"/>
          </a:p>
          <a:p>
            <a:r>
              <a:rPr lang="cs-CZ" b="1" dirty="0"/>
              <a:t>Očekávaný výstup : </a:t>
            </a:r>
            <a:r>
              <a:rPr lang="cs-CZ" b="1" dirty="0" smtClean="0"/>
              <a:t>Žák dokáže umístit na internet jednoduché webové stránky.</a:t>
            </a:r>
          </a:p>
          <a:p>
            <a:r>
              <a:rPr lang="cs-CZ" b="1" dirty="0"/>
              <a:t>Obrazový zdroj : </a:t>
            </a:r>
            <a:r>
              <a:rPr lang="cs-CZ" b="1" dirty="0" smtClean="0"/>
              <a:t>www.sweb.cz</a:t>
            </a: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2218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229600" cy="125272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Zásady publikování na webu</a:t>
            </a:r>
            <a:br>
              <a:rPr lang="cs-CZ" dirty="0" smtClean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56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Zásady publikování na webu</a:t>
            </a: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6400800" cy="3688433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Před zahájením prací udělat grafický návrh stránky a strukturu odkazů.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Veškeré soubory, které budou tvořit internetovou stránku dávat do stejného umístění, do stejné složky.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První zobrazovaný soubor v internetu musí mít název index.</a:t>
            </a:r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7053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79208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Ukládání internetové stránky ve Word-u</a:t>
            </a:r>
            <a:endParaRPr lang="cs-CZ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7808868" cy="43924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ál 5"/>
          <p:cNvSpPr/>
          <p:nvPr/>
        </p:nvSpPr>
        <p:spPr>
          <a:xfrm>
            <a:off x="1691680" y="3183454"/>
            <a:ext cx="72008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33056"/>
            <a:ext cx="73818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628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Publikování na serveru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776864" cy="437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00" y="1340768"/>
            <a:ext cx="2066925" cy="3619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17032"/>
            <a:ext cx="1710954" cy="55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512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Publikování na serveru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32092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68760"/>
            <a:ext cx="20669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41744"/>
            <a:ext cx="268469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417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Publikování na serveru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9" y="1834579"/>
            <a:ext cx="7843081" cy="441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68760"/>
            <a:ext cx="20669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176" y="2564904"/>
            <a:ext cx="1113391" cy="35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24114"/>
            <a:ext cx="1383511" cy="44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208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Publikování na serveru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844824"/>
            <a:ext cx="7918670" cy="445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40768"/>
            <a:ext cx="20669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55691"/>
            <a:ext cx="889571" cy="28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409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Publikování na serveru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1"/>
            <a:ext cx="8227124" cy="462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1340768"/>
            <a:ext cx="20669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746" y="2780928"/>
            <a:ext cx="268922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64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65</TotalTime>
  <Words>141</Words>
  <Application>Microsoft Office PowerPoint</Application>
  <PresentationFormat>Předvádění na obrazovce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Vlnění</vt:lpstr>
      <vt:lpstr>Tento vzdělávací materiál vznikl  v rámci projektu EU – peníze školám</vt:lpstr>
      <vt:lpstr>Zásady publikování na webu </vt:lpstr>
      <vt:lpstr>Zásady publikování na webu </vt:lpstr>
      <vt:lpstr>Ukládání internetové stránky ve Word-u</vt:lpstr>
      <vt:lpstr>Publikování na serveru </vt:lpstr>
      <vt:lpstr>Publikování na serveru </vt:lpstr>
      <vt:lpstr>Publikování na serveru </vt:lpstr>
      <vt:lpstr>Publikování na serveru </vt:lpstr>
      <vt:lpstr>Publikování na serveru 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Zásady publikování na webu</dc:title>
  <dc:creator>kolsma</dc:creator>
  <cp:lastModifiedBy>R. Smyčková</cp:lastModifiedBy>
  <cp:revision>9</cp:revision>
  <dcterms:created xsi:type="dcterms:W3CDTF">2011-09-26T09:26:07Z</dcterms:created>
  <dcterms:modified xsi:type="dcterms:W3CDTF">2013-07-16T18:34:01Z</dcterms:modified>
</cp:coreProperties>
</file>