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84305D-4F97-423A-BC0B-AF01EC22443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7C5843-AE22-4A04-877E-10476C7E0F8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nadno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ebsnadno.cz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po úpravě struktury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059832" y="3691006"/>
            <a:ext cx="792088" cy="319933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4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obsahu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576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4540634" y="2780928"/>
            <a:ext cx="1111486" cy="1590051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vložení nového bloku se objeví nástroje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756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267744" y="3933057"/>
            <a:ext cx="3672408" cy="1152128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7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Poslední krok v registraci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915816" y="2276872"/>
            <a:ext cx="1111486" cy="1590051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6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Výsledek – vloženo logo a název stránky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8071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prosinec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 registrace a základy ovládání stránek vhodných pro publikování na internetu.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se dokáže zaregistrovat na serveru </a:t>
            </a:r>
            <a:r>
              <a:rPr lang="cs-CZ" b="1" dirty="0" smtClean="0">
                <a:hlinkClick r:id="rId2"/>
              </a:rPr>
              <a:t>www.websnadno.cz</a:t>
            </a:r>
            <a:r>
              <a:rPr lang="cs-CZ" b="1" dirty="0" smtClean="0"/>
              <a:t> a umí nastavit základní nastavení na těchto stránkách.</a:t>
            </a:r>
          </a:p>
          <a:p>
            <a:r>
              <a:rPr lang="cs-CZ" b="1" dirty="0"/>
              <a:t>Obrazový zdroj : </a:t>
            </a:r>
            <a:r>
              <a:rPr lang="cs-CZ" dirty="0" smtClean="0">
                <a:hlinkClick r:id="rId2"/>
              </a:rPr>
              <a:t>www.websnadno.cz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96123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1055" y="692696"/>
            <a:ext cx="7772400" cy="1780108"/>
          </a:xfrm>
        </p:spPr>
        <p:txBody>
          <a:bodyPr/>
          <a:lstStyle/>
          <a:p>
            <a:r>
              <a:rPr lang="cs-CZ" b="1" dirty="0" smtClean="0"/>
              <a:t>Publikování na internetu pomocí stránek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registrace</a:t>
            </a:r>
            <a:endParaRPr lang="cs-CZ" dirty="0"/>
          </a:p>
        </p:txBody>
      </p:sp>
      <p:pic>
        <p:nvPicPr>
          <p:cNvPr id="2050" name="Picture 2" descr="http://www.websnadno.cz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35" y="2636912"/>
            <a:ext cx="2190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obrazovka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30727" cy="474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0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registrace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8558741" cy="48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4932040" y="2924944"/>
            <a:ext cx="2016224" cy="720080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8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šablon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1748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522890" y="5949280"/>
            <a:ext cx="1129230" cy="504056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1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Volba barevné varianty stránky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42784" cy="503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loga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6" y="1595475"/>
            <a:ext cx="8558741" cy="48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339752" y="2893043"/>
            <a:ext cx="2880320" cy="720080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979712" y="4365104"/>
            <a:ext cx="2016224" cy="720080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8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Zadání internetové adresy - domény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86756" cy="48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4283968" y="2893042"/>
            <a:ext cx="2016224" cy="895997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struktury stránky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756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084168" y="3557207"/>
            <a:ext cx="720080" cy="313466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563888" y="4817205"/>
            <a:ext cx="792088" cy="391941"/>
          </a:xfrm>
          <a:prstGeom prst="ellipse">
            <a:avLst/>
          </a:prstGeom>
          <a:noFill/>
          <a:ln w="539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4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129</Words>
  <Application>Microsoft Office PowerPoint</Application>
  <PresentationFormat>Předvádění na obrazovce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Vlnění</vt:lpstr>
      <vt:lpstr>1_Vlnění</vt:lpstr>
      <vt:lpstr>Tento vzdělávací materiál vznikl  v rámci projektu EU – peníze školám</vt:lpstr>
      <vt:lpstr>Publikování na internetu pomocí stránek</vt:lpstr>
      <vt:lpstr>Úvodní obrazovka</vt:lpstr>
      <vt:lpstr>Postup registrace</vt:lpstr>
      <vt:lpstr>Výběr šablon</vt:lpstr>
      <vt:lpstr>Volba barevné varianty stránky</vt:lpstr>
      <vt:lpstr>Vložení loga</vt:lpstr>
      <vt:lpstr>Zadání internetové adresy - domény</vt:lpstr>
      <vt:lpstr>Úprava struktury stránky</vt:lpstr>
      <vt:lpstr>Výsledek po úpravě struktury</vt:lpstr>
      <vt:lpstr>Úprava obsahu</vt:lpstr>
      <vt:lpstr>Po vložení nového bloku se objeví nástroje</vt:lpstr>
      <vt:lpstr>Poslední krok v registraci</vt:lpstr>
      <vt:lpstr>Výsledek – vloženo logo a název stránky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kolsma</dc:creator>
  <cp:lastModifiedBy>kolsma</cp:lastModifiedBy>
  <cp:revision>11</cp:revision>
  <dcterms:created xsi:type="dcterms:W3CDTF">2012-12-10T09:45:41Z</dcterms:created>
  <dcterms:modified xsi:type="dcterms:W3CDTF">2013-06-13T14:14:52Z</dcterms:modified>
</cp:coreProperties>
</file>