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2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0310B-1A4B-4C17-AF7B-434399347351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B79A8-7C17-4987-B3AC-A15AE3EB962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0310B-1A4B-4C17-AF7B-434399347351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B79A8-7C17-4987-B3AC-A15AE3EB962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0310B-1A4B-4C17-AF7B-434399347351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B79A8-7C17-4987-B3AC-A15AE3EB9621}" type="slidenum">
              <a:rPr lang="cs-CZ" smtClean="0"/>
              <a:t>‹#›</a:t>
            </a:fld>
            <a:endParaRPr lang="cs-CZ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173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99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683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97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817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9316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325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707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0310B-1A4B-4C17-AF7B-434399347351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B79A8-7C17-4987-B3AC-A15AE3EB9621}" type="slidenum">
              <a:rPr lang="cs-CZ" smtClean="0"/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792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7786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61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0310B-1A4B-4C17-AF7B-434399347351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B79A8-7C17-4987-B3AC-A15AE3EB962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0310B-1A4B-4C17-AF7B-434399347351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B79A8-7C17-4987-B3AC-A15AE3EB9621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0310B-1A4B-4C17-AF7B-434399347351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B79A8-7C17-4987-B3AC-A15AE3EB962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0310B-1A4B-4C17-AF7B-434399347351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B79A8-7C17-4987-B3AC-A15AE3EB962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0310B-1A4B-4C17-AF7B-434399347351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B79A8-7C17-4987-B3AC-A15AE3EB962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0310B-1A4B-4C17-AF7B-434399347351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B79A8-7C17-4987-B3AC-A15AE3EB9621}" type="slidenum">
              <a:rPr lang="cs-CZ" smtClean="0"/>
              <a:t>‹#›</a:t>
            </a:fld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0310B-1A4B-4C17-AF7B-434399347351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B79A8-7C17-4987-B3AC-A15AE3EB9621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630310B-1A4B-4C17-AF7B-434399347351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47B79A8-7C17-4987-B3AC-A15AE3EB9621}" type="slidenum">
              <a:rPr lang="cs-CZ" smtClean="0"/>
              <a:t>‹#›</a:t>
            </a:fld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190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www.websnadno.cz/index.php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ebsnadno.cz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2132856"/>
            <a:ext cx="7990656" cy="124745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Tento vzdělávací materiál vznikl </a:t>
            </a:r>
            <a:br>
              <a:rPr lang="cs-CZ" dirty="0" smtClean="0"/>
            </a:br>
            <a:r>
              <a:rPr lang="cs-CZ" dirty="0" smtClean="0"/>
              <a:t>v rámci projektu EU – peníze školám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838944"/>
          </a:xfrm>
        </p:spPr>
        <p:txBody>
          <a:bodyPr>
            <a:normAutofit/>
          </a:bodyPr>
          <a:lstStyle/>
          <a:p>
            <a:r>
              <a:rPr lang="cs-CZ" sz="2400" dirty="0"/>
              <a:t>Název projektu : Objevujeme svět kolem nás</a:t>
            </a:r>
            <a:br>
              <a:rPr lang="cs-CZ" sz="2400" dirty="0"/>
            </a:br>
            <a:r>
              <a:rPr lang="cs-CZ" sz="2400" dirty="0" err="1"/>
              <a:t>Reg</a:t>
            </a:r>
            <a:r>
              <a:rPr lang="cs-CZ" sz="2400" dirty="0"/>
              <a:t>. číslo projektu: CZ.1.07/1.4.00/21.2040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76672"/>
            <a:ext cx="6084916" cy="148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833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01055" y="620688"/>
            <a:ext cx="7772400" cy="1780108"/>
          </a:xfrm>
        </p:spPr>
        <p:txBody>
          <a:bodyPr/>
          <a:lstStyle/>
          <a:p>
            <a:r>
              <a:rPr lang="cs-CZ" b="1" dirty="0" smtClean="0"/>
              <a:t>Publikování na internetu pomocí stránek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úprava struktury stránek a obsahu </a:t>
            </a:r>
            <a:endParaRPr lang="cs-CZ" dirty="0"/>
          </a:p>
        </p:txBody>
      </p:sp>
      <p:pic>
        <p:nvPicPr>
          <p:cNvPr id="2050" name="Picture 2" descr="http://www.websnadno.cz/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564904"/>
            <a:ext cx="21907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71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Úprava struktury stránek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54560"/>
            <a:ext cx="8640960" cy="486054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ál 2"/>
          <p:cNvSpPr/>
          <p:nvPr/>
        </p:nvSpPr>
        <p:spPr>
          <a:xfrm>
            <a:off x="2123728" y="3933056"/>
            <a:ext cx="1080120" cy="5040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5580112" y="4725144"/>
            <a:ext cx="1080120" cy="5040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256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Vstup do úpravy obsahu sekce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99" y="1628800"/>
            <a:ext cx="8856984" cy="4982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ál 4"/>
          <p:cNvSpPr/>
          <p:nvPr/>
        </p:nvSpPr>
        <p:spPr>
          <a:xfrm>
            <a:off x="5796136" y="3284984"/>
            <a:ext cx="1080120" cy="6480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294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Obrazovka po zvolení </a:t>
            </a:r>
            <a:br>
              <a:rPr lang="cs-CZ" dirty="0" smtClean="0"/>
            </a:br>
            <a:r>
              <a:rPr lang="cs-CZ" dirty="0" smtClean="0"/>
              <a:t>„Upravit obsah“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45559"/>
            <a:ext cx="8784976" cy="4941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415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cs-CZ" b="1" dirty="0" smtClean="0"/>
          </a:p>
          <a:p>
            <a:r>
              <a:rPr lang="cs-CZ" b="1" dirty="0" smtClean="0"/>
              <a:t>Autor : Mgr. Martin Kolský </a:t>
            </a:r>
            <a:endParaRPr lang="cs-CZ" dirty="0"/>
          </a:p>
          <a:p>
            <a:r>
              <a:rPr lang="cs-CZ" b="1" dirty="0"/>
              <a:t>O</a:t>
            </a:r>
            <a:r>
              <a:rPr lang="cs-CZ" b="1" dirty="0" smtClean="0"/>
              <a:t>bdobí vytvoření výukového materiálu : prosinec 2012 </a:t>
            </a:r>
            <a:endParaRPr lang="cs-CZ" dirty="0"/>
          </a:p>
          <a:p>
            <a:r>
              <a:rPr lang="cs-CZ" b="1" dirty="0"/>
              <a:t>V</a:t>
            </a:r>
            <a:r>
              <a:rPr lang="cs-CZ" b="1" dirty="0" smtClean="0"/>
              <a:t>zdělávací obor : Informatika pro 8. ročník</a:t>
            </a:r>
          </a:p>
          <a:p>
            <a:r>
              <a:rPr lang="cs-CZ" b="1" dirty="0" smtClean="0"/>
              <a:t>Anotace </a:t>
            </a:r>
            <a:r>
              <a:rPr lang="cs-CZ" b="1" dirty="0"/>
              <a:t>: Prezentace </a:t>
            </a:r>
            <a:r>
              <a:rPr lang="cs-CZ" b="1" dirty="0" smtClean="0"/>
              <a:t>vysvětluje postup úpravy struktury a obsahu </a:t>
            </a:r>
            <a:r>
              <a:rPr lang="cs-CZ" b="1" dirty="0"/>
              <a:t>internetových stránek při tvorbě internetových stránek pomocí </a:t>
            </a:r>
            <a:r>
              <a:rPr lang="cs-CZ" b="1" dirty="0">
                <a:hlinkClick r:id="rId2"/>
              </a:rPr>
              <a:t>www.websnadno.cz</a:t>
            </a:r>
            <a:r>
              <a:rPr lang="cs-CZ" b="1" dirty="0"/>
              <a:t> </a:t>
            </a:r>
            <a:r>
              <a:rPr lang="cs-CZ" b="1" dirty="0" smtClean="0"/>
              <a:t>.</a:t>
            </a:r>
            <a:endParaRPr lang="cs-CZ" b="1" dirty="0"/>
          </a:p>
          <a:p>
            <a:r>
              <a:rPr lang="cs-CZ" b="1" dirty="0"/>
              <a:t>Očekávaný výstup : </a:t>
            </a:r>
            <a:r>
              <a:rPr lang="cs-CZ" b="1" smtClean="0"/>
              <a:t>Žák dokáže </a:t>
            </a:r>
            <a:r>
              <a:rPr lang="cs-CZ" b="1" dirty="0" smtClean="0"/>
              <a:t>upravovat strukturu a obsah </a:t>
            </a:r>
            <a:r>
              <a:rPr lang="cs-CZ" b="1" dirty="0"/>
              <a:t>internetových stránek na </a:t>
            </a:r>
            <a:r>
              <a:rPr lang="cs-CZ" b="1" smtClean="0"/>
              <a:t>serveru při jejich tvorbě pomocí serveru </a:t>
            </a:r>
            <a:r>
              <a:rPr lang="cs-CZ" b="1" smtClean="0">
                <a:hlinkClick r:id="rId2"/>
              </a:rPr>
              <a:t>www.websnadno.cz</a:t>
            </a:r>
            <a:r>
              <a:rPr lang="cs-CZ" b="1" dirty="0"/>
              <a:t>.</a:t>
            </a:r>
            <a:endParaRPr lang="cs-CZ" b="1" dirty="0" smtClean="0"/>
          </a:p>
          <a:p>
            <a:r>
              <a:rPr lang="cs-CZ" b="1" dirty="0"/>
              <a:t>Obrazový zdroj : </a:t>
            </a:r>
            <a:r>
              <a:rPr lang="cs-CZ" dirty="0" smtClean="0">
                <a:hlinkClick r:id="rId2"/>
              </a:rPr>
              <a:t>www.websnadno.cz</a:t>
            </a:r>
            <a:r>
              <a:rPr lang="cs-CZ" dirty="0" smtClean="0"/>
              <a:t>.</a:t>
            </a:r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52728"/>
          </a:xfrm>
        </p:spPr>
        <p:txBody>
          <a:bodyPr>
            <a:noAutofit/>
          </a:bodyPr>
          <a:lstStyle/>
          <a:p>
            <a:r>
              <a:rPr lang="cs-CZ" sz="3200" dirty="0"/>
              <a:t>Název projektu : Objevujeme svět kolem nás</a:t>
            </a:r>
            <a:br>
              <a:rPr lang="cs-CZ" sz="3200" dirty="0"/>
            </a:br>
            <a:r>
              <a:rPr lang="cs-CZ" sz="3200" dirty="0" err="1"/>
              <a:t>Reg</a:t>
            </a:r>
            <a:r>
              <a:rPr lang="cs-CZ" sz="3200" dirty="0"/>
              <a:t>. číslo projektu: CZ.1.07/1.4.00/21.2040</a:t>
            </a:r>
            <a:br>
              <a:rPr lang="cs-CZ" sz="3200" dirty="0"/>
            </a:b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354239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84</TotalTime>
  <Words>103</Words>
  <Application>Microsoft Office PowerPoint</Application>
  <PresentationFormat>Předvádění na obrazovce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6</vt:i4>
      </vt:variant>
    </vt:vector>
  </HeadingPairs>
  <TitlesOfParts>
    <vt:vector size="8" baseType="lpstr">
      <vt:lpstr>Vlnění</vt:lpstr>
      <vt:lpstr>1_Vlnění</vt:lpstr>
      <vt:lpstr>Tento vzdělávací materiál vznikl  v rámci projektu EU – peníze školám</vt:lpstr>
      <vt:lpstr>Publikování na internetu pomocí stránek</vt:lpstr>
      <vt:lpstr>Úprava struktury stránek</vt:lpstr>
      <vt:lpstr>Vstup do úpravy obsahu sekce</vt:lpstr>
      <vt:lpstr>Obrazovka po zvolení  „Upravit obsah“</vt:lpstr>
      <vt:lpstr>Název projektu : Objevujeme svět kolem nás Reg. číslo projektu: CZ.1.07/1.4.00/21.2040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Publikování na internetu pomocí stránek</dc:title>
  <dc:creator>kolsma</dc:creator>
  <cp:lastModifiedBy>kolsma</cp:lastModifiedBy>
  <cp:revision>5</cp:revision>
  <dcterms:created xsi:type="dcterms:W3CDTF">2012-12-11T12:28:08Z</dcterms:created>
  <dcterms:modified xsi:type="dcterms:W3CDTF">2013-06-13T14:14:30Z</dcterms:modified>
</cp:coreProperties>
</file>