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5" r:id="rId3"/>
    <p:sldId id="257" r:id="rId4"/>
    <p:sldId id="258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1F1C-07C5-4651-B224-847CBCEA1F45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E73E-467E-4C9E-A6B6-60C838BA73D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1F1C-07C5-4651-B224-847CBCEA1F45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E73E-467E-4C9E-A6B6-60C838BA73D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1F1C-07C5-4651-B224-847CBCEA1F45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E73E-467E-4C9E-A6B6-60C838BA73D3}" type="slidenum">
              <a:rPr lang="cs-CZ" smtClean="0"/>
              <a:t>‹#›</a:t>
            </a:fld>
            <a:endParaRPr lang="cs-CZ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173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699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683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97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817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931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325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707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1F1C-07C5-4651-B224-847CBCEA1F45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E73E-467E-4C9E-A6B6-60C838BA73D3}" type="slidenum">
              <a:rPr lang="cs-CZ" smtClean="0"/>
              <a:t>‹#›</a:t>
            </a:fld>
            <a:endParaRPr lang="cs-CZ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792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7786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61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1F1C-07C5-4651-B224-847CBCEA1F45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E73E-467E-4C9E-A6B6-60C838BA73D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1F1C-07C5-4651-B224-847CBCEA1F45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E73E-467E-4C9E-A6B6-60C838BA73D3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1F1C-07C5-4651-B224-847CBCEA1F45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E73E-467E-4C9E-A6B6-60C838BA73D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1F1C-07C5-4651-B224-847CBCEA1F45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E73E-467E-4C9E-A6B6-60C838BA73D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1F1C-07C5-4651-B224-847CBCEA1F45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E73E-467E-4C9E-A6B6-60C838BA73D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1F1C-07C5-4651-B224-847CBCEA1F45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E73E-467E-4C9E-A6B6-60C838BA73D3}" type="slidenum">
              <a:rPr lang="cs-CZ" smtClean="0"/>
              <a:t>‹#›</a:t>
            </a:fld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1F1C-07C5-4651-B224-847CBCEA1F45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1E73E-467E-4C9E-A6B6-60C838BA73D3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1EB1F1C-07C5-4651-B224-847CBCEA1F45}" type="datetimeFigureOut">
              <a:rPr lang="cs-CZ" smtClean="0"/>
              <a:t>13.6.2013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E91E73E-467E-4C9E-A6B6-60C838BA73D3}" type="slidenum">
              <a:rPr lang="cs-CZ" smtClean="0"/>
              <a:t>‹#›</a:t>
            </a:fld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7BD881A-1B7B-415A-B2FC-819353551B49}" type="datetimeFigureOut">
              <a:rPr lang="cs-CZ" smtClean="0">
                <a:solidFill>
                  <a:srgbClr val="073E87"/>
                </a:solidFill>
              </a:rPr>
              <a:pPr/>
              <a:t>13.6.2013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cs-CZ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009C2CC-EDF8-4B38-899D-768403A6E10D}" type="slidenum">
              <a:rPr lang="cs-CZ" smtClean="0">
                <a:solidFill>
                  <a:srgbClr val="073E87"/>
                </a:solidFill>
              </a:rPr>
              <a:pPr/>
              <a:t>‹#›</a:t>
            </a:fld>
            <a:endParaRPr lang="cs-CZ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19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www.websnadno.cz/index.php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ebsnadno.cz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2132856"/>
            <a:ext cx="7990656" cy="124745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Tento vzdělávací materiál vznikl </a:t>
            </a:r>
            <a:br>
              <a:rPr lang="cs-CZ" dirty="0" smtClean="0"/>
            </a:br>
            <a:r>
              <a:rPr lang="cs-CZ" dirty="0" smtClean="0"/>
              <a:t>v rámci projektu EU – peníze školám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38944"/>
          </a:xfrm>
        </p:spPr>
        <p:txBody>
          <a:bodyPr>
            <a:normAutofit/>
          </a:bodyPr>
          <a:lstStyle/>
          <a:p>
            <a:r>
              <a:rPr lang="cs-CZ" sz="2400" dirty="0"/>
              <a:t>Název projektu : Objevujeme svět kolem nás</a:t>
            </a:r>
            <a:br>
              <a:rPr lang="cs-CZ" sz="2400" dirty="0"/>
            </a:br>
            <a:r>
              <a:rPr lang="cs-CZ" sz="2400" dirty="0" err="1"/>
              <a:t>Reg</a:t>
            </a:r>
            <a:r>
              <a:rPr lang="cs-CZ" sz="2400" dirty="0"/>
              <a:t>. číslo projektu: CZ.1.07/1.4.00/21.2040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76672"/>
            <a:ext cx="6084916" cy="148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833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01055" y="620688"/>
            <a:ext cx="7772400" cy="1780108"/>
          </a:xfrm>
        </p:spPr>
        <p:txBody>
          <a:bodyPr/>
          <a:lstStyle/>
          <a:p>
            <a:r>
              <a:rPr lang="cs-CZ" b="1" dirty="0" smtClean="0"/>
              <a:t>Publikování na internetu pomocí stránek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vkládání miniaplikací</a:t>
            </a:r>
            <a:endParaRPr lang="cs-CZ" dirty="0"/>
          </a:p>
        </p:txBody>
      </p:sp>
      <p:pic>
        <p:nvPicPr>
          <p:cNvPr id="2050" name="Picture 2" descr="http://www.websnadno.cz/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564904"/>
            <a:ext cx="21907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55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Správce souborů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35569"/>
            <a:ext cx="8496944" cy="4779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ál 2"/>
          <p:cNvSpPr/>
          <p:nvPr/>
        </p:nvSpPr>
        <p:spPr>
          <a:xfrm>
            <a:off x="3059832" y="5013176"/>
            <a:ext cx="2808312" cy="504056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989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Vložení titulku stránky atd.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814770" cy="4958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9944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Vložení miniaplikace (</a:t>
            </a:r>
            <a:r>
              <a:rPr lang="cs-CZ" dirty="0" err="1" smtClean="0"/>
              <a:t>widget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17567"/>
            <a:ext cx="8784976" cy="494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ový popisek 2"/>
          <p:cNvSpPr/>
          <p:nvPr/>
        </p:nvSpPr>
        <p:spPr>
          <a:xfrm>
            <a:off x="4932040" y="3958863"/>
            <a:ext cx="1656184" cy="936104"/>
          </a:xfrm>
          <a:prstGeom prst="wedgeRectCallout">
            <a:avLst>
              <a:gd name="adj1" fmla="val -121645"/>
              <a:gd name="adj2" fmla="val -1084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pojmenování lišty, např. pokus</a:t>
            </a:r>
            <a:endParaRPr lang="cs-CZ" dirty="0"/>
          </a:p>
        </p:txBody>
      </p:sp>
      <p:sp>
        <p:nvSpPr>
          <p:cNvPr id="5" name="Ovál 4"/>
          <p:cNvSpPr/>
          <p:nvPr/>
        </p:nvSpPr>
        <p:spPr>
          <a:xfrm>
            <a:off x="5184068" y="3068960"/>
            <a:ext cx="1620180" cy="504056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996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Výběr, v jakých sekcích se bude lišta zobrazovat.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5" y="1645557"/>
            <a:ext cx="8784976" cy="494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3203848" y="3068959"/>
            <a:ext cx="432048" cy="445255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3851920" y="2852936"/>
            <a:ext cx="1620180" cy="1080119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579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Přidání </a:t>
            </a:r>
            <a:r>
              <a:rPr lang="cs-CZ" dirty="0" err="1" smtClean="0"/>
              <a:t>widgetu</a:t>
            </a:r>
            <a:r>
              <a:rPr lang="cs-CZ" dirty="0" smtClean="0"/>
              <a:t> „čas“ (tlačítko +)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19496"/>
            <a:ext cx="8712968" cy="4901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ál 3"/>
          <p:cNvSpPr/>
          <p:nvPr/>
        </p:nvSpPr>
        <p:spPr>
          <a:xfrm>
            <a:off x="2965003" y="3068959"/>
            <a:ext cx="432048" cy="445255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vál 4"/>
          <p:cNvSpPr/>
          <p:nvPr/>
        </p:nvSpPr>
        <p:spPr>
          <a:xfrm>
            <a:off x="4025081" y="3409022"/>
            <a:ext cx="1021829" cy="445255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93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cs-CZ" b="1" dirty="0" smtClean="0"/>
          </a:p>
          <a:p>
            <a:r>
              <a:rPr lang="cs-CZ" b="1" dirty="0" smtClean="0"/>
              <a:t>Autor : Mgr. Martin Kolský </a:t>
            </a:r>
            <a:endParaRPr lang="cs-CZ" dirty="0"/>
          </a:p>
          <a:p>
            <a:r>
              <a:rPr lang="cs-CZ" b="1" dirty="0"/>
              <a:t>O</a:t>
            </a:r>
            <a:r>
              <a:rPr lang="cs-CZ" b="1" dirty="0" smtClean="0"/>
              <a:t>bdobí vytvoření výukového materiálu : prosinec 2012 </a:t>
            </a:r>
            <a:endParaRPr lang="cs-CZ" dirty="0"/>
          </a:p>
          <a:p>
            <a:r>
              <a:rPr lang="cs-CZ" b="1" dirty="0"/>
              <a:t>V</a:t>
            </a:r>
            <a:r>
              <a:rPr lang="cs-CZ" b="1" dirty="0" smtClean="0"/>
              <a:t>zdělávací obor : Informatika pro 8. ročník</a:t>
            </a:r>
          </a:p>
          <a:p>
            <a:r>
              <a:rPr lang="cs-CZ" b="1" dirty="0" smtClean="0"/>
              <a:t>Anotace </a:t>
            </a:r>
            <a:r>
              <a:rPr lang="cs-CZ" b="1" dirty="0"/>
              <a:t>: Prezentace </a:t>
            </a:r>
            <a:r>
              <a:rPr lang="cs-CZ" b="1" dirty="0" smtClean="0"/>
              <a:t>vysvětluje postup vkládání miniaplikací při tvorbě internetových stránek pomocí </a:t>
            </a:r>
            <a:r>
              <a:rPr lang="cs-CZ" b="1" dirty="0">
                <a:hlinkClick r:id="rId2"/>
              </a:rPr>
              <a:t>www.websnadno.cz</a:t>
            </a:r>
            <a:r>
              <a:rPr lang="cs-CZ" b="1" dirty="0"/>
              <a:t> .</a:t>
            </a:r>
          </a:p>
          <a:p>
            <a:r>
              <a:rPr lang="cs-CZ" b="1" dirty="0"/>
              <a:t>Očekávaný výstup : </a:t>
            </a:r>
            <a:r>
              <a:rPr lang="cs-CZ" b="1" dirty="0" smtClean="0"/>
              <a:t>Žák dokáže vkládat </a:t>
            </a:r>
            <a:r>
              <a:rPr lang="cs-CZ" b="1" dirty="0"/>
              <a:t>miniaplikace při tvorbě internetových stránek pomocí </a:t>
            </a:r>
            <a:r>
              <a:rPr lang="cs-CZ" b="1" dirty="0">
                <a:hlinkClick r:id="rId2"/>
              </a:rPr>
              <a:t>www.websnadno.cz</a:t>
            </a:r>
            <a:r>
              <a:rPr lang="cs-CZ" b="1" dirty="0"/>
              <a:t> </a:t>
            </a:r>
          </a:p>
          <a:p>
            <a:r>
              <a:rPr lang="cs-CZ" b="1" dirty="0" smtClean="0"/>
              <a:t>Obrazový </a:t>
            </a:r>
            <a:r>
              <a:rPr lang="cs-CZ" b="1" dirty="0"/>
              <a:t>zdroj : </a:t>
            </a:r>
            <a:r>
              <a:rPr lang="cs-CZ" dirty="0" smtClean="0">
                <a:hlinkClick r:id="rId2"/>
              </a:rPr>
              <a:t>www.websnadno.cz</a:t>
            </a:r>
            <a:r>
              <a:rPr lang="cs-CZ" dirty="0" smtClean="0"/>
              <a:t>.</a:t>
            </a:r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>
            <a:noAutofit/>
          </a:bodyPr>
          <a:lstStyle/>
          <a:p>
            <a:r>
              <a:rPr lang="cs-CZ" sz="3200" dirty="0"/>
              <a:t>Název projektu : Objevujeme svět kolem nás</a:t>
            </a:r>
            <a:br>
              <a:rPr lang="cs-CZ" sz="3200" dirty="0"/>
            </a:br>
            <a:r>
              <a:rPr lang="cs-CZ" sz="3200" dirty="0" err="1"/>
              <a:t>Reg</a:t>
            </a:r>
            <a:r>
              <a:rPr lang="cs-CZ" sz="3200" dirty="0"/>
              <a:t>. číslo projektu: CZ.1.07/1.4.00/21.2040</a:t>
            </a:r>
            <a:br>
              <a:rPr lang="cs-CZ" sz="3200" dirty="0"/>
            </a:b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573065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Click="0">
        <p:circle/>
      </p:transition>
    </mc:Choice>
    <mc:Fallback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lnění">
  <a:themeElements>
    <a:clrScheme name="Vlnění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nění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lnění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98</TotalTime>
  <Words>114</Words>
  <Application>Microsoft Office PowerPoint</Application>
  <PresentationFormat>Předvádění na obrazovce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8</vt:i4>
      </vt:variant>
    </vt:vector>
  </HeadingPairs>
  <TitlesOfParts>
    <vt:vector size="10" baseType="lpstr">
      <vt:lpstr>Vlnění</vt:lpstr>
      <vt:lpstr>1_Vlnění</vt:lpstr>
      <vt:lpstr>Tento vzdělávací materiál vznikl  v rámci projektu EU – peníze školám</vt:lpstr>
      <vt:lpstr>Publikování na internetu pomocí stránek</vt:lpstr>
      <vt:lpstr>Správce souborů</vt:lpstr>
      <vt:lpstr>Vložení titulku stránky atd.</vt:lpstr>
      <vt:lpstr>Vložení miniaplikace (widget)</vt:lpstr>
      <vt:lpstr>Výběr, v jakých sekcích se bude lišta zobrazovat.</vt:lpstr>
      <vt:lpstr>Přidání widgetu „čas“ (tlačítko +)</vt:lpstr>
      <vt:lpstr>Název projektu : Objevujeme svět kolem nás Reg. číslo projektu: CZ.1.07/1.4.00/21.2040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Publikování na internetu pomocí stránek</dc:title>
  <dc:creator>kolsma</dc:creator>
  <cp:lastModifiedBy>kolsma</cp:lastModifiedBy>
  <cp:revision>7</cp:revision>
  <dcterms:created xsi:type="dcterms:W3CDTF">2012-12-11T11:00:24Z</dcterms:created>
  <dcterms:modified xsi:type="dcterms:W3CDTF">2013-06-13T14:13:53Z</dcterms:modified>
</cp:coreProperties>
</file>