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830976-82AE-49F7-AAF4-2DE795181824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07C06E-2F94-4B3B-95EE-8E2D0065914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září 2011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postupy při používání prohledávače Google.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využít možnosti prohledávače Google.</a:t>
            </a:r>
          </a:p>
          <a:p>
            <a:r>
              <a:rPr lang="cs-CZ" b="1" dirty="0"/>
              <a:t>Obrazový zdroj : </a:t>
            </a:r>
            <a:r>
              <a:rPr lang="cs-CZ" b="1" dirty="0" smtClean="0"/>
              <a:t>www.google.cz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822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Vyhledávání v</a:t>
            </a:r>
            <a:endParaRPr lang="cs-CZ" dirty="0"/>
          </a:p>
        </p:txBody>
      </p:sp>
      <p:pic>
        <p:nvPicPr>
          <p:cNvPr id="4" name="Obrázek 3" descr="ps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51" y="3453104"/>
            <a:ext cx="3095644" cy="10715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16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9649" y="404664"/>
            <a:ext cx="6400800" cy="1473200"/>
          </a:xfrm>
        </p:spPr>
        <p:txBody>
          <a:bodyPr/>
          <a:lstStyle/>
          <a:p>
            <a:r>
              <a:rPr lang="cs-CZ" dirty="0" smtClean="0"/>
              <a:t>Funkce „našeptávač“ – nabídka se doplňuje při psaní, doplnění lze udělat klávesou </a:t>
            </a:r>
          </a:p>
        </p:txBody>
      </p:sp>
      <p:pic>
        <p:nvPicPr>
          <p:cNvPr id="1026" name="Picture 2" descr="C:\Users\táta2\AppData\Local\Microsoft\Windows\Temporary Internet Files\Content.IE5\1FUY9LF4\MC900351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4789">
            <a:off x="6370445" y="1045832"/>
            <a:ext cx="1031240" cy="8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95229"/>
            <a:ext cx="7809510" cy="439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979712" y="2996952"/>
            <a:ext cx="201622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 stránky v prohledávání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1969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 rot="5400000">
            <a:off x="3881923" y="4271035"/>
            <a:ext cx="201622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1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„Rozcestník“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7" y="1628800"/>
            <a:ext cx="8223126" cy="462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 rot="5400000">
            <a:off x="-92273" y="3392996"/>
            <a:ext cx="201622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8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 a jejich filtrování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0" y="1556792"/>
            <a:ext cx="85811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 rot="5400000">
            <a:off x="152179" y="5013176"/>
            <a:ext cx="1224136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0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4085" y="476672"/>
            <a:ext cx="7772400" cy="792088"/>
          </a:xfrm>
        </p:spPr>
        <p:txBody>
          <a:bodyPr/>
          <a:lstStyle/>
          <a:p>
            <a:r>
              <a:rPr lang="cs-CZ" dirty="0" smtClean="0"/>
              <a:t>Detekce „kde jsme“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792088"/>
          </a:xfrm>
        </p:spPr>
        <p:txBody>
          <a:bodyPr/>
          <a:lstStyle/>
          <a:p>
            <a:r>
              <a:rPr lang="cs-CZ" dirty="0" smtClean="0"/>
              <a:t>Stačí napsat „hrad“ a automatické doplňování doplní „</a:t>
            </a:r>
            <a:r>
              <a:rPr lang="cs-CZ" dirty="0" err="1" smtClean="0"/>
              <a:t>Střekov</a:t>
            </a:r>
            <a:r>
              <a:rPr lang="cs-CZ" dirty="0" smtClean="0"/>
              <a:t>“. </a:t>
            </a:r>
          </a:p>
          <a:p>
            <a:r>
              <a:rPr lang="cs-CZ" dirty="0" smtClean="0"/>
              <a:t>Vyzkoušejte se slovem „zámek“.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2295"/>
            <a:ext cx="7960978" cy="447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1259632" y="2780928"/>
            <a:ext cx="201622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92088"/>
          </a:xfrm>
        </p:spPr>
        <p:txBody>
          <a:bodyPr/>
          <a:lstStyle/>
          <a:p>
            <a:r>
              <a:rPr lang="cs-CZ" dirty="0" smtClean="0"/>
              <a:t>Rozšířené vyhledávání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6400800" cy="521071"/>
          </a:xfrm>
        </p:spPr>
        <p:txBody>
          <a:bodyPr/>
          <a:lstStyle/>
          <a:p>
            <a:r>
              <a:rPr lang="cs-CZ" dirty="0"/>
              <a:t>Rozšířené </a:t>
            </a:r>
            <a:r>
              <a:rPr lang="cs-CZ" dirty="0" smtClean="0"/>
              <a:t>vyhledávání najdete vlevo dole na stránce!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18863" cy="48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ál 6"/>
          <p:cNvSpPr/>
          <p:nvPr/>
        </p:nvSpPr>
        <p:spPr>
          <a:xfrm>
            <a:off x="1115616" y="5373216"/>
            <a:ext cx="201622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Rozšířené vyhledávání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87137" cy="49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8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126</Words>
  <Application>Microsoft Office PowerPoint</Application>
  <PresentationFormat>Předvádění na obrazovce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Tento vzdělávací materiál vznikl  v rámci projektu EU – peníze školám</vt:lpstr>
      <vt:lpstr>Vyhledávání v</vt:lpstr>
      <vt:lpstr>Prezentace aplikace PowerPoint</vt:lpstr>
      <vt:lpstr>Náhled stránky v prohledávání</vt:lpstr>
      <vt:lpstr>„Rozcestník“</vt:lpstr>
      <vt:lpstr>Videa a jejich filtrování</vt:lpstr>
      <vt:lpstr>Detekce „kde jsme“</vt:lpstr>
      <vt:lpstr>Rozšířené vyhledávání</vt:lpstr>
      <vt:lpstr>Rozšířené vyhledávání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MK</dc:creator>
  <cp:lastModifiedBy>R. Smyčková</cp:lastModifiedBy>
  <cp:revision>7</cp:revision>
  <dcterms:created xsi:type="dcterms:W3CDTF">2011-12-30T14:54:53Z</dcterms:created>
  <dcterms:modified xsi:type="dcterms:W3CDTF">2013-07-16T18:33:56Z</dcterms:modified>
</cp:coreProperties>
</file>