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EB221-7C8E-422E-94F3-29D4D7698A42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5458A4-5B39-4CFC-8F7C-8543B0EAFE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0656" cy="12474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Tento vzdělávací </a:t>
            </a:r>
            <a:r>
              <a:rPr lang="cs-CZ" sz="4400" dirty="0" smtClean="0"/>
              <a:t>materiál vznikl </a:t>
            </a:r>
            <a:br>
              <a:rPr lang="cs-CZ" sz="4400" dirty="0" smtClean="0"/>
            </a:br>
            <a:r>
              <a:rPr lang="cs-CZ" sz="4400" dirty="0" smtClean="0"/>
              <a:t>v rámci projektu EU – peníze školám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5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Publikování na webu – užitečné internetové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3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http://www.jakpsatweb.cz/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8" y="1422941"/>
            <a:ext cx="8660511" cy="48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950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/>
              <a:t>http://blueboard.cz/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82880" cy="488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43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Blueboard</a:t>
            </a:r>
            <a:r>
              <a:rPr lang="cs-CZ" dirty="0" smtClean="0"/>
              <a:t> - počítadla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99" y="1700808"/>
            <a:ext cx="8604448" cy="483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37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září 2011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8.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seznamuje žáky s internetovými stránkami, které jsou užitečné z hlediska gramotnosti v publikování na internetu.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ví o existenci stránek, které jsou vhodné k čerpání vědomostí v publikování na internetu.</a:t>
            </a:r>
          </a:p>
          <a:p>
            <a:r>
              <a:rPr lang="cs-CZ" b="1" dirty="0"/>
              <a:t>Obrazový zdroj : </a:t>
            </a:r>
            <a:r>
              <a:rPr lang="cs-CZ" dirty="0"/>
              <a:t>www.jakpsatweb.cz, http://blueboard.cz/.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376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</TotalTime>
  <Words>106</Words>
  <Application>Microsoft Office PowerPoint</Application>
  <PresentationFormat>Předvádění na obrazovce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Vlnění</vt:lpstr>
      <vt:lpstr>Tento vzdělávací materiál vznikl  v rámci projektu EU – peníze školám</vt:lpstr>
      <vt:lpstr>Publikování na webu – užitečné internetové stránky</vt:lpstr>
      <vt:lpstr>http://www.jakpsatweb.cz/</vt:lpstr>
      <vt:lpstr>http://blueboard.cz/</vt:lpstr>
      <vt:lpstr>Blueboard - počítadla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Publikování na webu – užitečné internetové stránky</dc:title>
  <dc:creator>MK</dc:creator>
  <cp:lastModifiedBy>R. Smyčková</cp:lastModifiedBy>
  <cp:revision>4</cp:revision>
  <dcterms:created xsi:type="dcterms:W3CDTF">2011-12-30T17:45:34Z</dcterms:created>
  <dcterms:modified xsi:type="dcterms:W3CDTF">2013-07-16T18:34:03Z</dcterms:modified>
</cp:coreProperties>
</file>