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0F3B38-2B15-4CB7-AA4F-9BC062F65AC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2D115F-B236-450A-A9E0-7532B35DEF3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ranky.cz/" TargetMode="External"/><Relationship Id="rId2" Type="http://schemas.openxmlformats.org/officeDocument/2006/relationships/hyperlink" Target="http://www.svet-strane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bnode.cz/" TargetMode="External"/><Relationship Id="rId4" Type="http://schemas.openxmlformats.org/officeDocument/2006/relationships/hyperlink" Target="http://www.websnadno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0656" cy="12474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Tento vzdělávací </a:t>
            </a:r>
            <a:r>
              <a:rPr lang="cs-CZ" sz="4400" dirty="0" smtClean="0"/>
              <a:t>materiál vznikl </a:t>
            </a:r>
            <a:br>
              <a:rPr lang="cs-CZ" sz="4400" dirty="0" smtClean="0"/>
            </a:br>
            <a:r>
              <a:rPr lang="cs-CZ" sz="4400" dirty="0" smtClean="0"/>
              <a:t>v rámci projektu EU – peníze školám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září 2011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seznamuje žáky s několika nástroji na snadnou publikaci na webu.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chápe možnosti vytváření snadných internetových prezentací.</a:t>
            </a:r>
          </a:p>
          <a:p>
            <a:r>
              <a:rPr lang="cs-CZ" b="1" dirty="0"/>
              <a:t>Obrazový zdroj : </a:t>
            </a:r>
            <a:r>
              <a:rPr lang="cs-CZ" dirty="0" smtClean="0">
                <a:hlinkClick r:id="rId2"/>
              </a:rPr>
              <a:t>www.svet-stranek.cz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www.estranky.cz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www.websnadno.cz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www.webnode.cz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59670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Nástroje pro vytváření internetových stránek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922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http://www.svet-stranek.cz/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7" y="1412775"/>
            <a:ext cx="8676456" cy="48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733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domén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77476" cy="47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5220072" y="2276872"/>
            <a:ext cx="1800200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126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http://www.estranky.cz/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9473"/>
            <a:ext cx="8470466" cy="47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763688" y="3850629"/>
            <a:ext cx="1800200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90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29 šablon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33324" cy="49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49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smtClean="0"/>
              <a:t>www.websnadno.cz/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" y="1412776"/>
            <a:ext cx="8788588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271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8514"/>
            <a:ext cx="8712968" cy="489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110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http://www.webnode.cz/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051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228184" y="2708920"/>
            <a:ext cx="1800200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80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101</Words>
  <Application>Microsoft Office PowerPoint</Application>
  <PresentationFormat>Předvádění na obrazovce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Tento vzdělávací materiál vznikl  v rámci projektu EU – peníze školám</vt:lpstr>
      <vt:lpstr>Nástroje pro vytváření internetových stránek</vt:lpstr>
      <vt:lpstr>http://www.svet-stranek.cz/</vt:lpstr>
      <vt:lpstr>Výběr domén</vt:lpstr>
      <vt:lpstr>http://www.estranky.cz/</vt:lpstr>
      <vt:lpstr>29 šablon</vt:lpstr>
      <vt:lpstr>http://www.websnadno.cz/</vt:lpstr>
      <vt:lpstr>Ukázky</vt:lpstr>
      <vt:lpstr>http://www.webnode.cz/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pro vytváření internetových stránek</dc:title>
  <dc:creator>MK</dc:creator>
  <cp:lastModifiedBy>R. Smyčková</cp:lastModifiedBy>
  <cp:revision>5</cp:revision>
  <dcterms:created xsi:type="dcterms:W3CDTF">2011-12-30T16:28:03Z</dcterms:created>
  <dcterms:modified xsi:type="dcterms:W3CDTF">2013-07-16T18:34:05Z</dcterms:modified>
</cp:coreProperties>
</file>